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23" autoAdjust="0"/>
    <p:restoredTop sz="94660"/>
  </p:normalViewPr>
  <p:slideViewPr>
    <p:cSldViewPr snapToGrid="0">
      <p:cViewPr>
        <p:scale>
          <a:sx n="75" d="100"/>
          <a:sy n="75" d="100"/>
        </p:scale>
        <p:origin x="684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0A24-4561-4D15-A3AB-6E3B7CFB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D26BA9-8063-4D79-B4E8-6E0F197C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AA184-6609-4534-B898-D85EA82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9E5D1-EE66-421D-BC52-D424AF74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F1F4-03B0-44D2-9AE0-8B29EFBF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505C-76B5-4261-A0DF-1F9E06CD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F03CD-D143-4A03-B745-88E30889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063D9-CBA0-4E66-B030-9022532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CD06-2048-4355-A23F-A6296BD6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5F26D-9093-4C27-ABD3-FC169C8C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3BA320-9774-4E15-AAB2-D0095245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67FFD-ABE7-4702-B7C8-311D205B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EAA54-2B31-4964-A712-51634C73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F721E-7618-4E6C-AF21-BE379460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2D937-C283-4C9E-8383-3FDF9295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31D8E-4D56-401D-9D21-034229BC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B8E41-5972-45A0-8E83-8F06ABF0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F079-54E1-4596-B6AB-3B34534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3071B-4985-447F-8CBA-514BC012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07E89-D281-41EC-B91D-46C56C9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A35F-F44C-4697-BB04-0CD32C0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07884-280A-4A8B-9F8C-7BCD19EC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9BC03-C7DF-453F-9775-04804379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4546A-A2DC-40D4-8F59-DA980FD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A273F-5A74-4D5A-A5B0-2164516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F994-ADD0-45AC-A6AE-F736151D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995F9-6478-4CA4-B79B-238D48311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DF11B-D629-472E-BC4B-BC5AAD97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76ECC-14F3-481D-86EC-869DA89C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2AE9A-9126-426C-AE90-4355737D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ED63D-2FE2-4826-A461-67B73DBC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73D30-5F2F-4A25-963D-0B29BC0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97897-AFDC-46FC-8824-C212F4F0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11BD4-47E2-4CD3-BD72-4B12B4F8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159DE8-F4A4-4783-A441-ACD5769C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7631B-93A5-4AD6-B853-17C9C45B6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E61C5D-75BF-4042-A784-AA49CBC3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41A25-E030-4F1A-AABB-6103039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37FEC4-B17E-4E04-AEE0-E123F4A0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3AFE5-C746-4ACC-B09D-B4766E5E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01EAA7-A03B-4407-8942-867C1CDF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DD1BA-A2A9-4989-97B7-9EA3884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AD758-A8B9-4BE1-9545-6C7C03F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07C9F-44FD-4085-9B4B-0207859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13D528-85CA-44C2-8B8E-62101F8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0EEF7-89A0-46CE-9154-C4B28049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9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4617-3D18-4197-A50A-CDCAB3AA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08083-7A2F-4313-8B6F-9F638EC6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8FE77-AD0C-497E-B7D9-02DAA992A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0559E-67C3-4FD4-8701-E1D3D799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84DDD-FB3E-45CC-A758-4A934357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450F4-EEAB-4D9C-9167-97FA36CF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0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2B7CC-0C7E-4416-B816-AFB386BC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A45763-02F2-46D5-988B-CC22EC45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B986C-9B94-4AC4-B8EE-677A3BD5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56247-B1A4-4813-8FED-5CF7ABCF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56366-20E8-4534-86F0-9C0789EC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3BFA3-2321-4F78-99F1-0970991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BFC41-9E0A-4CC5-8ACE-FE69BF21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BAEAE-1951-4C9E-B1BE-F83520F6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D3F96-AF2E-4DAF-84AF-E9204435C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8004-D87B-4DFD-910F-C7609E72CA6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0B713-D828-48C5-908D-CE967AA8E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0384B-549C-46C3-8447-6C6F36031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8BD-B071-42FC-837D-1D2FFD57B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9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E7A53A3-7106-4B35-BAA7-5DB81AC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71" y="826517"/>
            <a:ext cx="2194329" cy="3697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E25E93-85CB-4930-BFD3-A81CE2F49025}"/>
              </a:ext>
            </a:extLst>
          </p:cNvPr>
          <p:cNvSpPr/>
          <p:nvPr/>
        </p:nvSpPr>
        <p:spPr>
          <a:xfrm>
            <a:off x="3422650" y="2559050"/>
            <a:ext cx="501650" cy="469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81F965-540E-4B90-B5C2-1BBFD6A03386}"/>
              </a:ext>
            </a:extLst>
          </p:cNvPr>
          <p:cNvCxnSpPr>
            <a:cxnSpLocks/>
          </p:cNvCxnSpPr>
          <p:nvPr/>
        </p:nvCxnSpPr>
        <p:spPr>
          <a:xfrm flipV="1">
            <a:off x="3422650" y="831054"/>
            <a:ext cx="1435377" cy="17279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CB917B-1F31-477E-BC7C-B819909E3521}"/>
              </a:ext>
            </a:extLst>
          </p:cNvPr>
          <p:cNvCxnSpPr>
            <a:cxnSpLocks/>
          </p:cNvCxnSpPr>
          <p:nvPr/>
        </p:nvCxnSpPr>
        <p:spPr>
          <a:xfrm>
            <a:off x="3422650" y="3028950"/>
            <a:ext cx="1435377" cy="14887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F914B10-8444-429C-8905-2B5C8985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27" y="826517"/>
            <a:ext cx="3204991" cy="37027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55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DDC8314-4FFF-4BB2-8E3C-762B5119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7" y="1343924"/>
            <a:ext cx="1911069" cy="36810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B35698-B3CA-4698-8936-A6B06618C6AE}"/>
              </a:ext>
            </a:extLst>
          </p:cNvPr>
          <p:cNvSpPr/>
          <p:nvPr/>
        </p:nvSpPr>
        <p:spPr>
          <a:xfrm>
            <a:off x="3998118" y="3055144"/>
            <a:ext cx="428915" cy="373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66679-7DF1-4461-BA4B-C3F4EC7F9FBD}"/>
              </a:ext>
            </a:extLst>
          </p:cNvPr>
          <p:cNvCxnSpPr>
            <a:cxnSpLocks/>
          </p:cNvCxnSpPr>
          <p:nvPr/>
        </p:nvCxnSpPr>
        <p:spPr>
          <a:xfrm flipV="1">
            <a:off x="3998118" y="1338319"/>
            <a:ext cx="811216" cy="171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0D2E51-153E-4A09-9088-64DEC44E5C75}"/>
              </a:ext>
            </a:extLst>
          </p:cNvPr>
          <p:cNvCxnSpPr>
            <a:cxnSpLocks/>
          </p:cNvCxnSpPr>
          <p:nvPr/>
        </p:nvCxnSpPr>
        <p:spPr>
          <a:xfrm>
            <a:off x="3998118" y="3429000"/>
            <a:ext cx="811216" cy="159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46A534C-F5F1-4DF3-93B5-2D71F419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35" y="1336135"/>
            <a:ext cx="3115466" cy="36806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6413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38F303-B650-4095-A83B-BC4823B9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66" y="823696"/>
            <a:ext cx="4744112" cy="37724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1B8056-739D-4B80-8E7F-6FBE3392ACBF}"/>
              </a:ext>
            </a:extLst>
          </p:cNvPr>
          <p:cNvSpPr/>
          <p:nvPr/>
        </p:nvSpPr>
        <p:spPr>
          <a:xfrm>
            <a:off x="1970843" y="3204839"/>
            <a:ext cx="4572000" cy="10741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A31872-CAAF-4312-BBF2-B2715D5F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2" y="1662112"/>
            <a:ext cx="3731855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FABCB0-DB75-4224-8102-321A2D5E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27" y="1662112"/>
            <a:ext cx="3731855" cy="216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AB0352-D05B-4089-94C3-D456DEC79771}"/>
              </a:ext>
            </a:extLst>
          </p:cNvPr>
          <p:cNvSpPr/>
          <p:nvPr/>
        </p:nvSpPr>
        <p:spPr>
          <a:xfrm>
            <a:off x="2733675" y="2943225"/>
            <a:ext cx="2876550" cy="352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CC5739-178D-4B32-9AC5-A97037C6E710}"/>
              </a:ext>
            </a:extLst>
          </p:cNvPr>
          <p:cNvSpPr/>
          <p:nvPr/>
        </p:nvSpPr>
        <p:spPr>
          <a:xfrm>
            <a:off x="6459855" y="3429000"/>
            <a:ext cx="2876550" cy="352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8F94CD-C662-4BF7-AD74-057424992B60}"/>
              </a:ext>
            </a:extLst>
          </p:cNvPr>
          <p:cNvSpPr/>
          <p:nvPr/>
        </p:nvSpPr>
        <p:spPr>
          <a:xfrm>
            <a:off x="2832735" y="2359207"/>
            <a:ext cx="2777490" cy="1249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3749D-C148-4C01-A27A-27DF2D6F946C}"/>
              </a:ext>
            </a:extLst>
          </p:cNvPr>
          <p:cNvSpPr/>
          <p:nvPr/>
        </p:nvSpPr>
        <p:spPr>
          <a:xfrm>
            <a:off x="6581775" y="2483100"/>
            <a:ext cx="2777490" cy="1249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9D5C02-E61F-4FFE-9C84-2DFCB970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625"/>
            <a:ext cx="6260037" cy="24100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A6302E-76D8-4BDA-ABCB-B696C6E1B03B}"/>
              </a:ext>
            </a:extLst>
          </p:cNvPr>
          <p:cNvSpPr/>
          <p:nvPr/>
        </p:nvSpPr>
        <p:spPr>
          <a:xfrm>
            <a:off x="4057922" y="3657599"/>
            <a:ext cx="1218928" cy="6858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E59258-99AD-4D58-BE9D-D86FB6BB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7" y="2333624"/>
            <a:ext cx="2749531" cy="241008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40A6C9-A999-45B1-BA56-0298A4AF6C5A}"/>
              </a:ext>
            </a:extLst>
          </p:cNvPr>
          <p:cNvCxnSpPr>
            <a:cxnSpLocks/>
          </p:cNvCxnSpPr>
          <p:nvPr/>
        </p:nvCxnSpPr>
        <p:spPr>
          <a:xfrm flipV="1">
            <a:off x="4057922" y="2333625"/>
            <a:ext cx="2494955" cy="1323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E59F76-F0A2-446C-AC85-21499112CC0D}"/>
              </a:ext>
            </a:extLst>
          </p:cNvPr>
          <p:cNvCxnSpPr>
            <a:cxnSpLocks/>
          </p:cNvCxnSpPr>
          <p:nvPr/>
        </p:nvCxnSpPr>
        <p:spPr>
          <a:xfrm>
            <a:off x="4057922" y="4343401"/>
            <a:ext cx="2494955" cy="400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5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4D3103-58C1-4BCF-9A22-C4A40C89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6" b="6084"/>
          <a:stretch/>
        </p:blipFill>
        <p:spPr>
          <a:xfrm>
            <a:off x="845385" y="1074357"/>
            <a:ext cx="8039100" cy="2981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B43C1-DA06-4E1E-B6FE-DE2B6A8C6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6" b="6084"/>
          <a:stretch/>
        </p:blipFill>
        <p:spPr>
          <a:xfrm>
            <a:off x="845385" y="4055683"/>
            <a:ext cx="8039100" cy="2981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F13B0-3C35-4E7C-BC4B-2BBE3450B4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45" b="6581"/>
          <a:stretch/>
        </p:blipFill>
        <p:spPr>
          <a:xfrm>
            <a:off x="845385" y="-1906969"/>
            <a:ext cx="8039100" cy="29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ASCL</dc:creator>
  <cp:lastModifiedBy>ASCL</cp:lastModifiedBy>
  <cp:revision>11</cp:revision>
  <dcterms:created xsi:type="dcterms:W3CDTF">2023-01-12T07:08:32Z</dcterms:created>
  <dcterms:modified xsi:type="dcterms:W3CDTF">2023-01-16T14:25:01Z</dcterms:modified>
</cp:coreProperties>
</file>