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FF"/>
    <a:srgbClr val="B5B5B5"/>
    <a:srgbClr val="FF7C80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6" autoAdjust="0"/>
    <p:restoredTop sz="94660"/>
  </p:normalViewPr>
  <p:slideViewPr>
    <p:cSldViewPr snapToGrid="0">
      <p:cViewPr>
        <p:scale>
          <a:sx n="100" d="100"/>
          <a:sy n="100" d="100"/>
        </p:scale>
        <p:origin x="16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1CAE3-2CD5-47A6-992F-C8E043946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DD7F35-C138-4DA3-95C5-C4E0778DB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0CAA2-DF7B-45AE-BF4E-DEF49392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A5D09-D666-4673-83FB-E9521BD6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8E5E9-E727-4658-A347-06497E32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FB830-C1F4-4B9D-BDAA-79DA594B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5809-973C-4F51-A9A6-1FF4B7B8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460CC-6EE6-41A9-B98E-DB18B97B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F1755-CE2C-4E82-A2A0-E02477DB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675E7-E246-4600-83D1-8CB07D29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9D8941-B25C-4675-A98C-C97C8C499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F7017-7CA0-43D1-898D-10394D543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64AFF-A3EA-4996-BA9B-3D7C6D00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F7B7A-C78F-4DD7-BD38-38FC3C12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EFBBD-0F84-4ECC-8690-8CD6251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6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5AAFD-5B3C-4F82-895F-481F6CA0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D8DFA-667D-4652-8895-28B8F1CA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EB27F-CE7E-4004-8766-901F5E1F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08888-0775-4E66-8196-52575A73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0285C-ECD4-46F9-81DE-1B8D9098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1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4F3DD-500E-4D0A-9F81-47E7D0EF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3A445-40C8-40FA-A7FC-917AB171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80A7E-9C3A-417A-A58B-560C5F06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37A64-8FF4-4B60-B19E-2A6B3B2C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7C8E8-B77F-4F8B-85EB-B17C113B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3641-0F33-405E-B416-D232D1C4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AF98A-ACD8-41A3-956E-66DB42F3C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B66FE-F024-4C60-B09F-ECCCF4F40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E5D73-5A2C-4CFB-9C08-14D93364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00525-7213-47B7-9C32-A46BB61C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90D81-13EE-4C40-8C72-EB966E92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6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79DA6-50E1-47AE-B8C2-04F89C4F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240E4-5E31-4B4D-A428-099DC923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809D5-4100-445A-9DD0-D81A71B7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6C76D9-161E-46FC-B010-AC1D8303A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4E0086-2BAA-429B-9E06-7E15B3F57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4EE8F9-7CE7-4BAD-96F1-5D28FC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E0C797-01FA-48D8-B346-42F87E8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D5DC2-FFAF-4E9E-9D0A-9EF2D36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AAC58-CE35-4468-8F50-A85BE06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C009A-2BB3-44B1-9A6E-1E513E68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98E5F-B6E7-471A-B7A1-E7EF9E47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ACE5AC-5D98-4E4A-AA92-F5182655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5CCAA-F609-4755-8622-9A2B76EB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8B8C3-B73F-4343-96BE-F96BD76A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1D4A9-8D0B-4933-AF08-9CDD4D5A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5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7A038-BC66-471E-A4E1-3DC4DD4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E492B-9C81-474F-B104-12D3F065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6EA684-A16C-45BF-968E-8F795379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5A835-8D6A-4B4F-B67E-91514468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37F19-C562-4A0F-98EB-416FD043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EB695-535B-4E60-A111-B3E6E8AA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0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8EF-7CBF-45BE-B18D-A6C8A67F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0DD86F-BEAD-4F64-BA80-F13204546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6FC65-51E7-4A86-B7D9-67935A0D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7DCF5-6B13-48B5-B3AD-D20E6BE7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B2958-9F26-4C8A-8F8E-9EC9A4F8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30A65-5E11-4F61-AF8B-2B0DB290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843083-BEF9-4CA4-B37E-731D6F4B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579CC-30DF-47AB-B1CF-C693A922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F647D-EA6C-4478-90A0-E16CC9D0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0C02-BEB0-439E-B282-9F4A9ACF2F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BD683-E289-4774-B86D-E322C55E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1F435-F28B-49C9-95F1-92513D00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1E9C-12AD-46DB-B41A-3968EEE0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5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FED4A4-A3B0-46ED-B789-8ED8E5606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4439"/>
              </p:ext>
            </p:extLst>
          </p:nvPr>
        </p:nvGraphicFramePr>
        <p:xfrm>
          <a:off x="2040145" y="1251127"/>
          <a:ext cx="900000" cy="11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AUTO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STBY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F37837-6A07-4D27-BDC1-6CC64617A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15419"/>
              </p:ext>
            </p:extLst>
          </p:nvPr>
        </p:nvGraphicFramePr>
        <p:xfrm>
          <a:off x="3316349" y="1251127"/>
          <a:ext cx="900000" cy="11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AUTO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STBY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5AED6D-70D9-4925-97D7-B162769C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17335"/>
              </p:ext>
            </p:extLst>
          </p:nvPr>
        </p:nvGraphicFramePr>
        <p:xfrm>
          <a:off x="4592553" y="1251127"/>
          <a:ext cx="900000" cy="11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AUTO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STBY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17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CD205630-B6D2-482A-BF10-6F57823B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49" y="87620"/>
            <a:ext cx="7316221" cy="93358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192EA690-CBB9-4374-9760-B25E73657968}"/>
              </a:ext>
            </a:extLst>
          </p:cNvPr>
          <p:cNvSpPr/>
          <p:nvPr/>
        </p:nvSpPr>
        <p:spPr>
          <a:xfrm>
            <a:off x="9349740" y="87620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584AE2-1678-4BC0-836B-A31864D6EDCF}"/>
              </a:ext>
            </a:extLst>
          </p:cNvPr>
          <p:cNvSpPr/>
          <p:nvPr/>
        </p:nvSpPr>
        <p:spPr>
          <a:xfrm>
            <a:off x="5862655" y="4065974"/>
            <a:ext cx="1620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M_MSGPACKER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874ACF-FE31-41A5-A219-2B1883BF9BA9}"/>
              </a:ext>
            </a:extLst>
          </p:cNvPr>
          <p:cNvSpPr/>
          <p:nvPr/>
        </p:nvSpPr>
        <p:spPr>
          <a:xfrm>
            <a:off x="-1490410" y="1086612"/>
            <a:ext cx="1620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DYN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3FD211-7B96-49D1-9697-44BAF9A971EE}"/>
              </a:ext>
            </a:extLst>
          </p:cNvPr>
          <p:cNvSpPr/>
          <p:nvPr/>
        </p:nvSpPr>
        <p:spPr>
          <a:xfrm>
            <a:off x="488155" y="1086612"/>
            <a:ext cx="1620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SENSORS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E86988-AC28-4D38-9B1F-429B7F199C8D}"/>
              </a:ext>
            </a:extLst>
          </p:cNvPr>
          <p:cNvSpPr/>
          <p:nvPr/>
        </p:nvSpPr>
        <p:spPr>
          <a:xfrm>
            <a:off x="488155" y="2628742"/>
            <a:ext cx="1620000" cy="12240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InjectSensor</a:t>
            </a:r>
            <a:br>
              <a:rPr lang="en-US" altLang="ko-KR" sz="1300" b="1">
                <a:solidFill>
                  <a:schemeClr val="tx1"/>
                </a:solidFill>
              </a:rPr>
            </a:br>
            <a:r>
              <a:rPr lang="en-US" altLang="ko-KR" sz="1300" b="1">
                <a:solidFill>
                  <a:schemeClr val="tx1"/>
                </a:solidFill>
              </a:rPr>
              <a:t>Error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5DA48B-49F7-414F-BE50-D539F32A10C7}"/>
              </a:ext>
            </a:extLst>
          </p:cNvPr>
          <p:cNvSpPr/>
          <p:nvPr/>
        </p:nvSpPr>
        <p:spPr>
          <a:xfrm>
            <a:off x="-1113467" y="5639907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IN_FTG_STICK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928A597-4B84-47B7-AB4E-DC3A8340137B}"/>
              </a:ext>
            </a:extLst>
          </p:cNvPr>
          <p:cNvSpPr/>
          <p:nvPr/>
        </p:nvSpPr>
        <p:spPr>
          <a:xfrm>
            <a:off x="-1113467" y="5964742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IN_FTG_TF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467FCC2-382F-485E-9C36-108A10A90FDD}"/>
              </a:ext>
            </a:extLst>
          </p:cNvPr>
          <p:cNvSpPr/>
          <p:nvPr/>
        </p:nvSpPr>
        <p:spPr>
          <a:xfrm>
            <a:off x="-1113467" y="6289577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IN_FTG_GCAS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C6B0A9-9ED3-4F55-8A6E-2247820F56F9}"/>
              </a:ext>
            </a:extLst>
          </p:cNvPr>
          <p:cNvSpPr/>
          <p:nvPr/>
        </p:nvSpPr>
        <p:spPr>
          <a:xfrm>
            <a:off x="-1113467" y="6619207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IN_FTG_FLIGHT_CMD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0729C66-8671-4B42-986A-BE266EBCD8E6}"/>
              </a:ext>
            </a:extLst>
          </p:cNvPr>
          <p:cNvSpPr/>
          <p:nvPr/>
        </p:nvSpPr>
        <p:spPr>
          <a:xfrm>
            <a:off x="-1113467" y="6948837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IN_FTG_SENSOR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51D027-A2A9-4E04-8078-0F1E267F77EF}"/>
              </a:ext>
            </a:extLst>
          </p:cNvPr>
          <p:cNvCxnSpPr>
            <a:stCxn id="41" idx="3"/>
          </p:cNvCxnSpPr>
          <p:nvPr/>
        </p:nvCxnSpPr>
        <p:spPr>
          <a:xfrm>
            <a:off x="146533" y="5747907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C1225A8-C806-4CDA-A362-F88E38B1E553}"/>
              </a:ext>
            </a:extLst>
          </p:cNvPr>
          <p:cNvCxnSpPr/>
          <p:nvPr/>
        </p:nvCxnSpPr>
        <p:spPr>
          <a:xfrm>
            <a:off x="156702" y="6072742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797D65-3CE9-4557-8347-8AD33C70A19C}"/>
              </a:ext>
            </a:extLst>
          </p:cNvPr>
          <p:cNvCxnSpPr/>
          <p:nvPr/>
        </p:nvCxnSpPr>
        <p:spPr>
          <a:xfrm>
            <a:off x="156702" y="6397577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EA1A044-68FF-473D-9BBD-B6B9C1478975}"/>
              </a:ext>
            </a:extLst>
          </p:cNvPr>
          <p:cNvCxnSpPr/>
          <p:nvPr/>
        </p:nvCxnSpPr>
        <p:spPr>
          <a:xfrm>
            <a:off x="156702" y="6727207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223DDDF-A98B-4D23-98BA-A700B204D655}"/>
              </a:ext>
            </a:extLst>
          </p:cNvPr>
          <p:cNvCxnSpPr>
            <a:cxnSpLocks/>
          </p:cNvCxnSpPr>
          <p:nvPr/>
        </p:nvCxnSpPr>
        <p:spPr>
          <a:xfrm>
            <a:off x="-1848975" y="1470012"/>
            <a:ext cx="3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C785A18-169F-47D7-9F0D-A40B8547F35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129590" y="1698612"/>
            <a:ext cx="3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F6A96CD-FF13-4611-8A65-4E7D23DF8B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1298155" y="2310612"/>
            <a:ext cx="0" cy="318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94D9F72-DD03-4119-A3C1-566A44FF7B26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1846355" y="4835014"/>
            <a:ext cx="1241200" cy="5900845"/>
          </a:xfrm>
          <a:prstGeom prst="bentConnector3">
            <a:avLst>
              <a:gd name="adj1" fmla="val 1184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84F7643-E007-4E0A-A34F-345F09178FC9}"/>
              </a:ext>
            </a:extLst>
          </p:cNvPr>
          <p:cNvCxnSpPr>
            <a:cxnSpLocks/>
            <a:stCxn id="38" idx="3"/>
            <a:endCxn id="38" idx="1"/>
          </p:cNvCxnSpPr>
          <p:nvPr/>
        </p:nvCxnSpPr>
        <p:spPr>
          <a:xfrm flipH="1">
            <a:off x="-1490410" y="1698612"/>
            <a:ext cx="1620000" cy="12700"/>
          </a:xfrm>
          <a:prstGeom prst="bentConnector5">
            <a:avLst>
              <a:gd name="adj1" fmla="val -11289"/>
              <a:gd name="adj2" fmla="val 8268898"/>
              <a:gd name="adj3" fmla="val 1141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B36E1867-3B42-4FFD-8389-9F188A13C232}"/>
              </a:ext>
            </a:extLst>
          </p:cNvPr>
          <p:cNvCxnSpPr>
            <a:cxnSpLocks/>
          </p:cNvCxnSpPr>
          <p:nvPr/>
        </p:nvCxnSpPr>
        <p:spPr>
          <a:xfrm flipH="1" flipV="1">
            <a:off x="-2495392" y="1862877"/>
            <a:ext cx="2321840" cy="1064720"/>
          </a:xfrm>
          <a:prstGeom prst="bentConnector4">
            <a:avLst>
              <a:gd name="adj1" fmla="val -9846"/>
              <a:gd name="adj2" fmla="val 787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4FC44BA-AB17-498F-BA4E-58564411C4D3}"/>
                  </a:ext>
                </a:extLst>
              </p:cNvPr>
              <p:cNvSpPr/>
              <p:nvPr/>
            </p:nvSpPr>
            <p:spPr>
              <a:xfrm>
                <a:off x="-925780" y="2559815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4FC44BA-AB17-498F-BA4E-58564411C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780" y="2559815"/>
                <a:ext cx="432000" cy="43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4131324-B0D8-4752-9F83-DFCFDEA658C5}"/>
              </a:ext>
            </a:extLst>
          </p:cNvPr>
          <p:cNvSpPr txBox="1"/>
          <p:nvPr/>
        </p:nvSpPr>
        <p:spPr>
          <a:xfrm>
            <a:off x="-1144150" y="2989740"/>
            <a:ext cx="86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Calibri" panose="020F0502020204030204" pitchFamily="34" charset="0"/>
                <a:cs typeface="Calibri" panose="020F0502020204030204" pitchFamily="34" charset="0"/>
              </a:rPr>
              <a:t>Unit Delay</a:t>
            </a:r>
            <a:endParaRPr lang="ko-KR" alt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63A5AA8-916F-4E89-AF15-BFAD61B135B8}"/>
              </a:ext>
            </a:extLst>
          </p:cNvPr>
          <p:cNvSpPr/>
          <p:nvPr/>
        </p:nvSpPr>
        <p:spPr>
          <a:xfrm>
            <a:off x="7970115" y="4252294"/>
            <a:ext cx="1332000" cy="2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BUS_SENSOR_RALT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82BE615-0A6F-48CA-9451-989B22E007C2}"/>
              </a:ext>
            </a:extLst>
          </p:cNvPr>
          <p:cNvSpPr/>
          <p:nvPr/>
        </p:nvSpPr>
        <p:spPr>
          <a:xfrm>
            <a:off x="4037753" y="4252294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OUT_RALT_Datapump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889FEC5-7064-4D19-9BF0-0A64D8B4C0FE}"/>
              </a:ext>
            </a:extLst>
          </p:cNvPr>
          <p:cNvSpPr/>
          <p:nvPr/>
        </p:nvSpPr>
        <p:spPr>
          <a:xfrm>
            <a:off x="4037753" y="4577129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OUT_INS_Datapump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24E877D-7685-4C0A-9A74-6A2F084E66F3}"/>
              </a:ext>
            </a:extLst>
          </p:cNvPr>
          <p:cNvSpPr/>
          <p:nvPr/>
        </p:nvSpPr>
        <p:spPr>
          <a:xfrm>
            <a:off x="4037753" y="4906759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OUT_GPS_Datapump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F7F9530-3A9F-4BB9-A00A-434CEE12197D}"/>
              </a:ext>
            </a:extLst>
          </p:cNvPr>
          <p:cNvCxnSpPr/>
          <p:nvPr/>
        </p:nvCxnSpPr>
        <p:spPr>
          <a:xfrm>
            <a:off x="5369109" y="4365089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A2619FE-FB82-4D72-A63E-5B00194ACE3B}"/>
              </a:ext>
            </a:extLst>
          </p:cNvPr>
          <p:cNvCxnSpPr/>
          <p:nvPr/>
        </p:nvCxnSpPr>
        <p:spPr>
          <a:xfrm>
            <a:off x="5379278" y="4689924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2CF7CF1-177E-46D7-AEEC-C40B98138CD1}"/>
              </a:ext>
            </a:extLst>
          </p:cNvPr>
          <p:cNvCxnSpPr/>
          <p:nvPr/>
        </p:nvCxnSpPr>
        <p:spPr>
          <a:xfrm>
            <a:off x="5379278" y="5014759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1D3002B-3356-4813-B718-C5B1F1D6C6C5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29590" y="925137"/>
            <a:ext cx="2461942" cy="773475"/>
          </a:xfrm>
          <a:prstGeom prst="bentConnector3">
            <a:avLst>
              <a:gd name="adj1" fmla="val 69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설명선: 굽은 선(테두리 없음) 92">
            <a:extLst>
              <a:ext uri="{FF2B5EF4-FFF2-40B4-BE49-F238E27FC236}">
                <a16:creationId xmlns:a16="http://schemas.microsoft.com/office/drawing/2014/main" id="{7098E48E-BC47-426D-8564-92BCFF70F439}"/>
              </a:ext>
            </a:extLst>
          </p:cNvPr>
          <p:cNvSpPr/>
          <p:nvPr/>
        </p:nvSpPr>
        <p:spPr>
          <a:xfrm>
            <a:off x="-173552" y="7164363"/>
            <a:ext cx="661707" cy="213429"/>
          </a:xfrm>
          <a:prstGeom prst="callout2">
            <a:avLst>
              <a:gd name="adj1" fmla="val 53337"/>
              <a:gd name="adj2" fmla="val 69"/>
              <a:gd name="adj3" fmla="val 42180"/>
              <a:gd name="adj4" fmla="val -12676"/>
              <a:gd name="adj5" fmla="val 7624"/>
              <a:gd name="adj6" fmla="val -28838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11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544C8CC-7CEA-4D8E-8C08-AFE875D5350C}"/>
              </a:ext>
            </a:extLst>
          </p:cNvPr>
          <p:cNvSpPr/>
          <p:nvPr/>
        </p:nvSpPr>
        <p:spPr>
          <a:xfrm>
            <a:off x="1924851" y="4065974"/>
            <a:ext cx="1620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FTG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7C35F9C-BEFD-4219-B011-EDDAE031E745}"/>
              </a:ext>
            </a:extLst>
          </p:cNvPr>
          <p:cNvCxnSpPr/>
          <p:nvPr/>
        </p:nvCxnSpPr>
        <p:spPr>
          <a:xfrm>
            <a:off x="3534682" y="4365089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DB96DE-A0C2-48F0-94A2-644D48C8A88A}"/>
              </a:ext>
            </a:extLst>
          </p:cNvPr>
          <p:cNvCxnSpPr/>
          <p:nvPr/>
        </p:nvCxnSpPr>
        <p:spPr>
          <a:xfrm>
            <a:off x="3544851" y="4689924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624D55E-63C9-492D-905E-4B3CBF62AA2F}"/>
              </a:ext>
            </a:extLst>
          </p:cNvPr>
          <p:cNvCxnSpPr/>
          <p:nvPr/>
        </p:nvCxnSpPr>
        <p:spPr>
          <a:xfrm>
            <a:off x="3544851" y="5014759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EC469C2-E9D9-469F-BC4F-FED0C4EE87C1}"/>
              </a:ext>
            </a:extLst>
          </p:cNvPr>
          <p:cNvSpPr/>
          <p:nvPr/>
        </p:nvSpPr>
        <p:spPr>
          <a:xfrm>
            <a:off x="7970115" y="4577129"/>
            <a:ext cx="1332000" cy="2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BUS_SENSOR_INS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B412FD8-64A8-494F-A573-E5B83AC873AD}"/>
              </a:ext>
            </a:extLst>
          </p:cNvPr>
          <p:cNvSpPr/>
          <p:nvPr/>
        </p:nvSpPr>
        <p:spPr>
          <a:xfrm>
            <a:off x="7970115" y="4906759"/>
            <a:ext cx="1332000" cy="2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BUS_SENSOR_GPS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7FA2312-7203-4FCC-924C-0EBADFA6B06C}"/>
              </a:ext>
            </a:extLst>
          </p:cNvPr>
          <p:cNvCxnSpPr/>
          <p:nvPr/>
        </p:nvCxnSpPr>
        <p:spPr>
          <a:xfrm>
            <a:off x="7482011" y="4365089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AEBF94-6275-4078-9AFE-CCBDE009D897}"/>
              </a:ext>
            </a:extLst>
          </p:cNvPr>
          <p:cNvCxnSpPr/>
          <p:nvPr/>
        </p:nvCxnSpPr>
        <p:spPr>
          <a:xfrm>
            <a:off x="7482655" y="4689924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E97CF6C-F036-4313-928E-EE01A3B8310D}"/>
              </a:ext>
            </a:extLst>
          </p:cNvPr>
          <p:cNvCxnSpPr/>
          <p:nvPr/>
        </p:nvCxnSpPr>
        <p:spPr>
          <a:xfrm>
            <a:off x="7482655" y="5014759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1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79928A6E-1B37-4D3A-9F27-002B735B5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08" b="48810"/>
          <a:stretch/>
        </p:blipFill>
        <p:spPr>
          <a:xfrm>
            <a:off x="0" y="3885157"/>
            <a:ext cx="6321608" cy="24964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73ED51-A65C-41B0-A223-FA968A4F3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21" b="45216"/>
          <a:stretch/>
        </p:blipFill>
        <p:spPr>
          <a:xfrm>
            <a:off x="0" y="1219200"/>
            <a:ext cx="12192000" cy="249645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42BC268-3C05-4717-BD88-343CE9FCFD4E}"/>
              </a:ext>
            </a:extLst>
          </p:cNvPr>
          <p:cNvSpPr/>
          <p:nvPr/>
        </p:nvSpPr>
        <p:spPr>
          <a:xfrm>
            <a:off x="381000" y="140970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7B9B38-422D-45AB-B9F3-5D9384224379}"/>
              </a:ext>
            </a:extLst>
          </p:cNvPr>
          <p:cNvSpPr/>
          <p:nvPr/>
        </p:nvSpPr>
        <p:spPr>
          <a:xfrm>
            <a:off x="1466760" y="156972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503ECA-7E72-47FC-98BF-C87C733E4CD3}"/>
              </a:ext>
            </a:extLst>
          </p:cNvPr>
          <p:cNvSpPr/>
          <p:nvPr/>
        </p:nvSpPr>
        <p:spPr>
          <a:xfrm>
            <a:off x="2504440" y="134112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D9923-9310-43CC-9AB4-068760E410DE}"/>
              </a:ext>
            </a:extLst>
          </p:cNvPr>
          <p:cNvSpPr/>
          <p:nvPr/>
        </p:nvSpPr>
        <p:spPr>
          <a:xfrm>
            <a:off x="3590200" y="119634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80EA32-89C8-4E70-B603-ACE64878618F}"/>
              </a:ext>
            </a:extLst>
          </p:cNvPr>
          <p:cNvSpPr/>
          <p:nvPr/>
        </p:nvSpPr>
        <p:spPr>
          <a:xfrm>
            <a:off x="4635000" y="140970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759BBC-9158-4DFB-A953-3435DC95D34C}"/>
              </a:ext>
            </a:extLst>
          </p:cNvPr>
          <p:cNvSpPr/>
          <p:nvPr/>
        </p:nvSpPr>
        <p:spPr>
          <a:xfrm>
            <a:off x="5675040" y="140970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CFA9FE-5AE9-4ACB-B94D-8726A44CB144}"/>
              </a:ext>
            </a:extLst>
          </p:cNvPr>
          <p:cNvSpPr/>
          <p:nvPr/>
        </p:nvSpPr>
        <p:spPr>
          <a:xfrm>
            <a:off x="6715080" y="112014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5717A38-FAAF-469D-9D6E-4D11BCA68AE5}"/>
              </a:ext>
            </a:extLst>
          </p:cNvPr>
          <p:cNvSpPr/>
          <p:nvPr/>
        </p:nvSpPr>
        <p:spPr>
          <a:xfrm>
            <a:off x="7755120" y="121920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6D5814B-0864-4058-85C6-76DBF5EF50ED}"/>
              </a:ext>
            </a:extLst>
          </p:cNvPr>
          <p:cNvSpPr/>
          <p:nvPr/>
        </p:nvSpPr>
        <p:spPr>
          <a:xfrm>
            <a:off x="8795160" y="104970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33FC34-3477-48EA-9581-2CE3CB8414A9}"/>
              </a:ext>
            </a:extLst>
          </p:cNvPr>
          <p:cNvSpPr/>
          <p:nvPr/>
        </p:nvSpPr>
        <p:spPr>
          <a:xfrm>
            <a:off x="9869900" y="119634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964BD3A-B073-4764-A943-9E88CE6D6BB6}"/>
              </a:ext>
            </a:extLst>
          </p:cNvPr>
          <p:cNvSpPr/>
          <p:nvPr/>
        </p:nvSpPr>
        <p:spPr>
          <a:xfrm>
            <a:off x="10909940" y="1177200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3A8485-A50E-4846-889E-A7D275B03216}"/>
              </a:ext>
            </a:extLst>
          </p:cNvPr>
          <p:cNvCxnSpPr/>
          <p:nvPr/>
        </p:nvCxnSpPr>
        <p:spPr>
          <a:xfrm>
            <a:off x="741000" y="2571568"/>
            <a:ext cx="108576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63E275-B61D-4015-B54F-E5FC56E6ADED}"/>
              </a:ext>
            </a:extLst>
          </p:cNvPr>
          <p:cNvSpPr txBox="1"/>
          <p:nvPr/>
        </p:nvSpPr>
        <p:spPr>
          <a:xfrm>
            <a:off x="936988" y="2670629"/>
            <a:ext cx="105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  <a:latin typeface="+mn-ea"/>
              </a:rPr>
              <a:t>0.2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119984-2BF4-4DC9-AD48-F4590E46AE3B}"/>
              </a:ext>
            </a:extLst>
          </p:cNvPr>
          <p:cNvSpPr/>
          <p:nvPr/>
        </p:nvSpPr>
        <p:spPr>
          <a:xfrm>
            <a:off x="0" y="5695950"/>
            <a:ext cx="2634135" cy="180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90E2029-AB09-4004-9F6C-8C01F29E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080" y="3989778"/>
            <a:ext cx="3905795" cy="3496163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480B1217-E260-41A3-997C-0E8E1D62BD90}"/>
              </a:ext>
            </a:extLst>
          </p:cNvPr>
          <p:cNvSpPr/>
          <p:nvPr/>
        </p:nvSpPr>
        <p:spPr>
          <a:xfrm>
            <a:off x="10167805" y="4001163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4CA96E8-0490-482C-A5B1-03AC50C74E46}"/>
              </a:ext>
            </a:extLst>
          </p:cNvPr>
          <p:cNvSpPr/>
          <p:nvPr/>
        </p:nvSpPr>
        <p:spPr>
          <a:xfrm>
            <a:off x="9714735" y="4275284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1198A65-D51D-4C6E-ABCE-83EBF2E81ADE}"/>
              </a:ext>
            </a:extLst>
          </p:cNvPr>
          <p:cNvSpPr/>
          <p:nvPr/>
        </p:nvSpPr>
        <p:spPr>
          <a:xfrm>
            <a:off x="9414333" y="4413384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56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853453-C8CC-4EB5-872E-73D1C19FE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6"/>
          <a:stretch/>
        </p:blipFill>
        <p:spPr>
          <a:xfrm>
            <a:off x="1112214" y="-548326"/>
            <a:ext cx="7522837" cy="464759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81081E-42C7-42A4-8B84-B5B25269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31709"/>
              </p:ext>
            </p:extLst>
          </p:nvPr>
        </p:nvGraphicFramePr>
        <p:xfrm>
          <a:off x="1112214" y="4099273"/>
          <a:ext cx="7522839" cy="2932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3748">
                  <a:extLst>
                    <a:ext uri="{9D8B030D-6E8A-4147-A177-3AD203B41FA5}">
                      <a16:colId xmlns:a16="http://schemas.microsoft.com/office/drawing/2014/main" val="3159195811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2374408894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420075603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2818305892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2114621399"/>
                    </a:ext>
                  </a:extLst>
                </a:gridCol>
                <a:gridCol w="454119">
                  <a:extLst>
                    <a:ext uri="{9D8B030D-6E8A-4147-A177-3AD203B41FA5}">
                      <a16:colId xmlns:a16="http://schemas.microsoft.com/office/drawing/2014/main" val="1080361328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2317235598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3173636171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3304428875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40577783"/>
                    </a:ext>
                  </a:extLst>
                </a:gridCol>
                <a:gridCol w="430218">
                  <a:extLst>
                    <a:ext uri="{9D8B030D-6E8A-4147-A177-3AD203B41FA5}">
                      <a16:colId xmlns:a16="http://schemas.microsoft.com/office/drawing/2014/main" val="1223949474"/>
                    </a:ext>
                  </a:extLst>
                </a:gridCol>
                <a:gridCol w="462086">
                  <a:extLst>
                    <a:ext uri="{9D8B030D-6E8A-4147-A177-3AD203B41FA5}">
                      <a16:colId xmlns:a16="http://schemas.microsoft.com/office/drawing/2014/main" val="1880933131"/>
                    </a:ext>
                  </a:extLst>
                </a:gridCol>
                <a:gridCol w="2190924">
                  <a:extLst>
                    <a:ext uri="{9D8B030D-6E8A-4147-A177-3AD203B41FA5}">
                      <a16:colId xmlns:a16="http://schemas.microsoft.com/office/drawing/2014/main" val="2971087781"/>
                    </a:ext>
                  </a:extLst>
                </a:gridCol>
              </a:tblGrid>
              <a:tr h="9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effectLst/>
                        </a:rPr>
                        <a:t>Time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위도</a:t>
                      </a:r>
                      <a:br>
                        <a:rPr lang="ko-KR" altLang="en-US" sz="600" b="1" u="none" strike="noStrike">
                          <a:effectLst/>
                        </a:rPr>
                      </a:br>
                      <a:r>
                        <a:rPr lang="en-US" altLang="ko-KR" sz="600" b="1" u="none" strike="noStrike">
                          <a:effectLst/>
                        </a:rPr>
                        <a:t>(</a:t>
                      </a:r>
                      <a:r>
                        <a:rPr lang="en-US" sz="600" b="1" u="none" strike="noStrike">
                          <a:effectLst/>
                        </a:rPr>
                        <a:t>deg)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경도</a:t>
                      </a:r>
                      <a:br>
                        <a:rPr lang="ko-KR" altLang="en-US" sz="600" b="1" u="none" strike="noStrike">
                          <a:effectLst/>
                        </a:rPr>
                      </a:br>
                      <a:r>
                        <a:rPr lang="en-US" altLang="ko-KR" sz="600" b="1" u="none" strike="noStrike">
                          <a:effectLst/>
                        </a:rPr>
                        <a:t>(</a:t>
                      </a:r>
                      <a:r>
                        <a:rPr lang="en-US" sz="600" b="1" u="none" strike="noStrike">
                          <a:effectLst/>
                        </a:rPr>
                        <a:t>deg)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고도</a:t>
                      </a:r>
                      <a:br>
                        <a:rPr lang="ko-KR" altLang="en-US" sz="600" b="1" u="none" strike="noStrike">
                          <a:effectLst/>
                        </a:rPr>
                      </a:br>
                      <a:r>
                        <a:rPr lang="en-US" altLang="ko-KR" sz="600" b="1" u="none" strike="noStrike">
                          <a:effectLst/>
                        </a:rPr>
                        <a:t>(</a:t>
                      </a:r>
                      <a:r>
                        <a:rPr lang="en-US" sz="600" b="1" u="none" strike="noStrike">
                          <a:effectLst/>
                        </a:rPr>
                        <a:t>m)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기준 속도</a:t>
                      </a:r>
                      <a:br>
                        <a:rPr lang="ko-KR" altLang="en-US" sz="600" b="1" u="none" strike="noStrike">
                          <a:effectLst/>
                        </a:rPr>
                      </a:br>
                      <a:r>
                        <a:rPr lang="en-US" altLang="ko-KR" sz="600" b="1" u="none" strike="noStrike">
                          <a:effectLst/>
                        </a:rPr>
                        <a:t>(</a:t>
                      </a:r>
                      <a:r>
                        <a:rPr lang="en-US" sz="600" b="1" u="none" strike="noStrike">
                          <a:effectLst/>
                        </a:rPr>
                        <a:t>m/s)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설정 롤 자세</a:t>
                      </a:r>
                      <a:br>
                        <a:rPr lang="ko-KR" altLang="en-US" sz="600" b="1" u="none" strike="noStrike">
                          <a:effectLst/>
                        </a:rPr>
                      </a:br>
                      <a:r>
                        <a:rPr lang="en-US" altLang="ko-KR" sz="600" b="1" u="none" strike="noStrike">
                          <a:effectLst/>
                        </a:rPr>
                        <a:t>(</a:t>
                      </a:r>
                      <a:r>
                        <a:rPr lang="en-US" sz="600" b="1" u="none" strike="noStrike">
                          <a:effectLst/>
                        </a:rPr>
                        <a:t>deg)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설정 피치 자세</a:t>
                      </a:r>
                      <a:br>
                        <a:rPr lang="ko-KR" altLang="en-US" sz="600" b="1" u="none" strike="noStrike">
                          <a:effectLst/>
                        </a:rPr>
                      </a:br>
                      <a:r>
                        <a:rPr lang="en-US" altLang="ko-KR" sz="600" b="1" u="none" strike="noStrike">
                          <a:effectLst/>
                        </a:rPr>
                        <a:t>(deg)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설정 방위각</a:t>
                      </a:r>
                      <a:br>
                        <a:rPr lang="ko-KR" altLang="en-US" sz="600" b="1" u="none" strike="noStrike">
                          <a:effectLst/>
                        </a:rPr>
                      </a:br>
                      <a:r>
                        <a:rPr lang="en-US" altLang="ko-KR" sz="600" b="1" u="none" strike="noStrike">
                          <a:effectLst/>
                        </a:rPr>
                        <a:t>(</a:t>
                      </a:r>
                      <a:r>
                        <a:rPr lang="en-US" sz="600" b="1" u="none" strike="noStrike">
                          <a:effectLst/>
                        </a:rPr>
                        <a:t>deg)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effectLst/>
                        </a:rPr>
                        <a:t>switchRoll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effectLst/>
                        </a:rPr>
                        <a:t>switchPitch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effectLst/>
                        </a:rPr>
                        <a:t>switchTF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effectLst/>
                        </a:rPr>
                        <a:t>switchGCAS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비고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15521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00:00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83624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05:00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14617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06:00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378619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06:30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-45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246000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07:00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604813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08:00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1649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08:05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41949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08:30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72634"/>
                  </a:ext>
                </a:extLst>
              </a:tr>
              <a:tr h="44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08:40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060261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08:50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14223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STRG SEL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61519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19464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-45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30399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16:30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64408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-70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72460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17:05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045193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29990"/>
                  </a:ext>
                </a:extLst>
              </a:tr>
              <a:tr h="44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18:10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786806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18:40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29122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STRG SEL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15490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22910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26:00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-45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19701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26:30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302000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-70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99335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27:05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80234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28:00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ATT HOLD | ATT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0249"/>
                  </a:ext>
                </a:extLst>
              </a:tr>
              <a:tr h="42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28:10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STRG SEL | ALT HOLD | TF SELECTED | GCAWS SELECTED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5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2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43A0CC-6591-4454-B944-59BDA861A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69130"/>
              </p:ext>
            </p:extLst>
          </p:nvPr>
        </p:nvGraphicFramePr>
        <p:xfrm>
          <a:off x="1753958" y="601973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7E6E80-0148-4653-A7DF-6579B502E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89049"/>
              </p:ext>
            </p:extLst>
          </p:nvPr>
        </p:nvGraphicFramePr>
        <p:xfrm>
          <a:off x="1753958" y="3611144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C847D2-FE07-4642-B7EE-120B279D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31404"/>
              </p:ext>
            </p:extLst>
          </p:nvPr>
        </p:nvGraphicFramePr>
        <p:xfrm>
          <a:off x="3169765" y="601973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63D2B4-4C62-4B46-9CED-6A205ACD2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48163"/>
              </p:ext>
            </p:extLst>
          </p:nvPr>
        </p:nvGraphicFramePr>
        <p:xfrm>
          <a:off x="4585572" y="601973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1719EB0-7340-4210-A297-134E75636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83994"/>
              </p:ext>
            </p:extLst>
          </p:nvPr>
        </p:nvGraphicFramePr>
        <p:xfrm>
          <a:off x="6001379" y="601973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E2FB40E-E27B-497D-B361-AF301BF08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09381"/>
              </p:ext>
            </p:extLst>
          </p:nvPr>
        </p:nvGraphicFramePr>
        <p:xfrm>
          <a:off x="7417186" y="601973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CB6B847-6B39-49AA-B47C-AABB962BE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82724"/>
              </p:ext>
            </p:extLst>
          </p:nvPr>
        </p:nvGraphicFramePr>
        <p:xfrm>
          <a:off x="8832993" y="601973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0DA532B-CF03-4903-8EB6-002B007B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63513"/>
              </p:ext>
            </p:extLst>
          </p:nvPr>
        </p:nvGraphicFramePr>
        <p:xfrm>
          <a:off x="3169765" y="3611144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C27F33E-66FF-497F-92F3-38C23C130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92500"/>
              </p:ext>
            </p:extLst>
          </p:nvPr>
        </p:nvGraphicFramePr>
        <p:xfrm>
          <a:off x="4585572" y="3611144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59E3345-8D53-4F76-BF27-779FC7E4D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8429"/>
              </p:ext>
            </p:extLst>
          </p:nvPr>
        </p:nvGraphicFramePr>
        <p:xfrm>
          <a:off x="6001379" y="3611144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B151A63-67F7-4817-8EA5-D946545D9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7269"/>
              </p:ext>
            </p:extLst>
          </p:nvPr>
        </p:nvGraphicFramePr>
        <p:xfrm>
          <a:off x="7417186" y="3611144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9A571D-0FC7-420B-90A9-4DBD4384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71961"/>
              </p:ext>
            </p:extLst>
          </p:nvPr>
        </p:nvGraphicFramePr>
        <p:xfrm>
          <a:off x="8832993" y="3611144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CB90C28-CE59-431E-BE88-ACE781536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6817"/>
              </p:ext>
            </p:extLst>
          </p:nvPr>
        </p:nvGraphicFramePr>
        <p:xfrm>
          <a:off x="6001379" y="-2037931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A7353B7-BCC2-463F-8924-F89886D62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51552"/>
              </p:ext>
            </p:extLst>
          </p:nvPr>
        </p:nvGraphicFramePr>
        <p:xfrm>
          <a:off x="7417186" y="-2037931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337B8B2-AB24-42FE-A16D-922C4605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92167"/>
              </p:ext>
            </p:extLst>
          </p:nvPr>
        </p:nvGraphicFramePr>
        <p:xfrm>
          <a:off x="4585572" y="-2037931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51CDC4-6B5A-476B-B9D2-5B35883D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76368"/>
              </p:ext>
            </p:extLst>
          </p:nvPr>
        </p:nvGraphicFramePr>
        <p:xfrm>
          <a:off x="8832993" y="-2037931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0E513A1-E9C3-49F9-AC6B-6E857E0C2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1073"/>
              </p:ext>
            </p:extLst>
          </p:nvPr>
        </p:nvGraphicFramePr>
        <p:xfrm>
          <a:off x="10841230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7ACC249-084C-4043-8008-CCA70543E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34708"/>
              </p:ext>
            </p:extLst>
          </p:nvPr>
        </p:nvGraphicFramePr>
        <p:xfrm>
          <a:off x="12257037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ECC8DC-A694-458E-BFD0-11E68CDAC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02448"/>
              </p:ext>
            </p:extLst>
          </p:nvPr>
        </p:nvGraphicFramePr>
        <p:xfrm>
          <a:off x="13672844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B8D953D-3591-4CD1-829F-A778798E3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21604"/>
              </p:ext>
            </p:extLst>
          </p:nvPr>
        </p:nvGraphicFramePr>
        <p:xfrm>
          <a:off x="15088651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012EDB1-323D-4AF4-968E-A5406503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61048"/>
              </p:ext>
            </p:extLst>
          </p:nvPr>
        </p:nvGraphicFramePr>
        <p:xfrm>
          <a:off x="-910621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2C115D-9483-45ED-AFAE-E87D89B66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79791"/>
              </p:ext>
            </p:extLst>
          </p:nvPr>
        </p:nvGraphicFramePr>
        <p:xfrm>
          <a:off x="-910621" y="9699157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1C78EFF-8DC9-4359-B17F-42AE2BFC3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59274"/>
              </p:ext>
            </p:extLst>
          </p:nvPr>
        </p:nvGraphicFramePr>
        <p:xfrm>
          <a:off x="241379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1E298C1-08B9-428A-99FF-FD29A823E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77036"/>
              </p:ext>
            </p:extLst>
          </p:nvPr>
        </p:nvGraphicFramePr>
        <p:xfrm>
          <a:off x="1393379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5633EF0-254E-493A-B32D-B69027926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11332"/>
              </p:ext>
            </p:extLst>
          </p:nvPr>
        </p:nvGraphicFramePr>
        <p:xfrm>
          <a:off x="2545379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2244F46-DA18-4C03-AE46-036C33CAE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70539"/>
              </p:ext>
            </p:extLst>
          </p:nvPr>
        </p:nvGraphicFramePr>
        <p:xfrm>
          <a:off x="3697379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E8EECD0-42B6-437F-A53D-9A51CEF7B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42473"/>
              </p:ext>
            </p:extLst>
          </p:nvPr>
        </p:nvGraphicFramePr>
        <p:xfrm>
          <a:off x="4849379" y="7109086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31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83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ALT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8ADBE3B-23FB-413B-AB60-9F3E11C3D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69417"/>
              </p:ext>
            </p:extLst>
          </p:nvPr>
        </p:nvGraphicFramePr>
        <p:xfrm>
          <a:off x="241379" y="9699157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65682AB-ABFA-472F-8AE5-D336DCD82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31227"/>
              </p:ext>
            </p:extLst>
          </p:nvPr>
        </p:nvGraphicFramePr>
        <p:xfrm>
          <a:off x="1393379" y="9699157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3D450EE-3760-4D50-A49E-91150BDC9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09673"/>
              </p:ext>
            </p:extLst>
          </p:nvPr>
        </p:nvGraphicFramePr>
        <p:xfrm>
          <a:off x="2545379" y="9699157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EE9A9FF-7810-45BB-A97C-D604E1005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5694"/>
              </p:ext>
            </p:extLst>
          </p:nvPr>
        </p:nvGraphicFramePr>
        <p:xfrm>
          <a:off x="3697379" y="9699157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00FF00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rgbClr val="00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8054EA6-E753-4441-A4D5-20CA5EFAE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13926"/>
              </p:ext>
            </p:extLst>
          </p:nvPr>
        </p:nvGraphicFramePr>
        <p:xfrm>
          <a:off x="4849379" y="9699157"/>
          <a:ext cx="115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33061081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PARS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25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AGCAS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87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HDG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55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ATT HOLD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45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STRG SEL</a:t>
                      </a:r>
                      <a:endParaRPr lang="ko-KR" altLang="en-US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00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39A816-A266-43C5-8A4B-0E3E652F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250"/>
              </p:ext>
            </p:extLst>
          </p:nvPr>
        </p:nvGraphicFramePr>
        <p:xfrm>
          <a:off x="5955300" y="876525"/>
          <a:ext cx="432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33764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613313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4853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9824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9066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298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57938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54922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9553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300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90078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776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323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488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06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6905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954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54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87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4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115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79317"/>
                  </a:ext>
                </a:extLst>
              </a:tr>
            </a:tbl>
          </a:graphicData>
        </a:graphic>
      </p:graphicFrame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6C3C952-18D3-4ACF-8F9F-45D83C3133C6}"/>
              </a:ext>
            </a:extLst>
          </p:cNvPr>
          <p:cNvSpPr/>
          <p:nvPr/>
        </p:nvSpPr>
        <p:spPr>
          <a:xfrm>
            <a:off x="6845300" y="1434465"/>
            <a:ext cx="2534920" cy="2506980"/>
          </a:xfrm>
          <a:custGeom>
            <a:avLst/>
            <a:gdLst>
              <a:gd name="connsiteX0" fmla="*/ 0 w 2522220"/>
              <a:gd name="connsiteY0" fmla="*/ 1813560 h 2506980"/>
              <a:gd name="connsiteX1" fmla="*/ 358140 w 2522220"/>
              <a:gd name="connsiteY1" fmla="*/ 350520 h 2506980"/>
              <a:gd name="connsiteX2" fmla="*/ 2522220 w 2522220"/>
              <a:gd name="connsiteY2" fmla="*/ 0 h 2506980"/>
              <a:gd name="connsiteX3" fmla="*/ 1798320 w 2522220"/>
              <a:gd name="connsiteY3" fmla="*/ 2506980 h 2506980"/>
              <a:gd name="connsiteX4" fmla="*/ 0 w 2522220"/>
              <a:gd name="connsiteY4" fmla="*/ 1813560 h 2506980"/>
              <a:gd name="connsiteX0" fmla="*/ 0 w 2528570"/>
              <a:gd name="connsiteY0" fmla="*/ 1775460 h 2506980"/>
              <a:gd name="connsiteX1" fmla="*/ 364490 w 2528570"/>
              <a:gd name="connsiteY1" fmla="*/ 350520 h 2506980"/>
              <a:gd name="connsiteX2" fmla="*/ 2528570 w 2528570"/>
              <a:gd name="connsiteY2" fmla="*/ 0 h 2506980"/>
              <a:gd name="connsiteX3" fmla="*/ 1804670 w 2528570"/>
              <a:gd name="connsiteY3" fmla="*/ 2506980 h 2506980"/>
              <a:gd name="connsiteX4" fmla="*/ 0 w 2528570"/>
              <a:gd name="connsiteY4" fmla="*/ 1775460 h 2506980"/>
              <a:gd name="connsiteX0" fmla="*/ 0 w 2534920"/>
              <a:gd name="connsiteY0" fmla="*/ 1794510 h 2506980"/>
              <a:gd name="connsiteX1" fmla="*/ 370840 w 2534920"/>
              <a:gd name="connsiteY1" fmla="*/ 350520 h 2506980"/>
              <a:gd name="connsiteX2" fmla="*/ 2534920 w 2534920"/>
              <a:gd name="connsiteY2" fmla="*/ 0 h 2506980"/>
              <a:gd name="connsiteX3" fmla="*/ 1811020 w 2534920"/>
              <a:gd name="connsiteY3" fmla="*/ 2506980 h 2506980"/>
              <a:gd name="connsiteX4" fmla="*/ 0 w 2534920"/>
              <a:gd name="connsiteY4" fmla="*/ 1794510 h 250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4920" h="2506980">
                <a:moveTo>
                  <a:pt x="0" y="1794510"/>
                </a:moveTo>
                <a:lnTo>
                  <a:pt x="370840" y="350520"/>
                </a:lnTo>
                <a:lnTo>
                  <a:pt x="2534920" y="0"/>
                </a:lnTo>
                <a:lnTo>
                  <a:pt x="1811020" y="2506980"/>
                </a:lnTo>
                <a:lnTo>
                  <a:pt x="0" y="179451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32C12C-A569-4835-8833-5C6E71AB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5848"/>
              </p:ext>
            </p:extLst>
          </p:nvPr>
        </p:nvGraphicFramePr>
        <p:xfrm>
          <a:off x="1461580" y="876525"/>
          <a:ext cx="432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33764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613313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4853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9824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9066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298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57938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54922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9553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300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90078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776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323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488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06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6905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954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54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87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4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115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79317"/>
                  </a:ext>
                </a:extLst>
              </a:tr>
            </a:tbl>
          </a:graphicData>
        </a:graphic>
      </p:graphicFrame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590B21E-BBBC-4E2E-B154-1B213216D75A}"/>
              </a:ext>
            </a:extLst>
          </p:cNvPr>
          <p:cNvSpPr/>
          <p:nvPr/>
        </p:nvSpPr>
        <p:spPr>
          <a:xfrm>
            <a:off x="2719880" y="2165350"/>
            <a:ext cx="2524125" cy="1441450"/>
          </a:xfrm>
          <a:custGeom>
            <a:avLst/>
            <a:gdLst>
              <a:gd name="connsiteX0" fmla="*/ 0 w 2524125"/>
              <a:gd name="connsiteY0" fmla="*/ 0 h 1441450"/>
              <a:gd name="connsiteX1" fmla="*/ 0 w 2524125"/>
              <a:gd name="connsiteY1" fmla="*/ 361950 h 1441450"/>
              <a:gd name="connsiteX2" fmla="*/ 2159000 w 2524125"/>
              <a:gd name="connsiteY2" fmla="*/ 1441450 h 1441450"/>
              <a:gd name="connsiteX3" fmla="*/ 2524125 w 2524125"/>
              <a:gd name="connsiteY3" fmla="*/ 1076325 h 1441450"/>
              <a:gd name="connsiteX4" fmla="*/ 0 w 2524125"/>
              <a:gd name="connsiteY4" fmla="*/ 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4125" h="1441450">
                <a:moveTo>
                  <a:pt x="0" y="0"/>
                </a:moveTo>
                <a:lnTo>
                  <a:pt x="0" y="361950"/>
                </a:lnTo>
                <a:lnTo>
                  <a:pt x="2159000" y="1441450"/>
                </a:lnTo>
                <a:lnTo>
                  <a:pt x="2524125" y="107632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46E24A5F-871B-4F5F-ABBE-30DC67D2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789666"/>
                  </p:ext>
                </p:extLst>
              </p:nvPr>
            </p:nvGraphicFramePr>
            <p:xfrm>
              <a:off x="1461580" y="612313"/>
              <a:ext cx="3024000" cy="11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297336589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561176853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o</a:t>
                          </a:r>
                          <a:endParaRPr lang="en-US" altLang="ko-KR" sz="1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positions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𝒕</m:t>
                              </m:r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±</m:t>
                                  </m:r>
                                  <m:f>
                                    <m:fPr>
                                      <m:ctrlP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∆</m:t>
                                      </m:r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37453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chemeClr val="tx1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Trapezoid of predicted positions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789938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rgbClr val="0000FF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Bounding box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2346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rgbClr val="FF0000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Polygon of interest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184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46E24A5F-871B-4F5F-ABBE-30DC67D2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789666"/>
                  </p:ext>
                </p:extLst>
              </p:nvPr>
            </p:nvGraphicFramePr>
            <p:xfrm>
              <a:off x="1461580" y="612313"/>
              <a:ext cx="3024000" cy="11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297336589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561176853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o</a:t>
                          </a:r>
                          <a:endParaRPr lang="en-US" altLang="ko-KR" sz="1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0" t="-6250" r="-725" b="-3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37453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chemeClr val="tx1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Trapezoid of predicted positions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789938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rgbClr val="0000FF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Bounding box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2346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rgbClr val="FF0000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Polygon of interest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1842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829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588371-08EB-48C5-BC5A-2C840414E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20380"/>
              </p:ext>
            </p:extLst>
          </p:nvPr>
        </p:nvGraphicFramePr>
        <p:xfrm>
          <a:off x="3936000" y="1629000"/>
          <a:ext cx="432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33764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613313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4853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9824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9066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298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57938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54922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9553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300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90078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776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5323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3488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306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6905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6954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4754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5487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94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115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33793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37476E4-4BD4-46A3-A5C7-AA9413AAAE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399816"/>
                  </p:ext>
                </p:extLst>
              </p:nvPr>
            </p:nvGraphicFramePr>
            <p:xfrm>
              <a:off x="8429720" y="1627320"/>
              <a:ext cx="3024000" cy="11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297336589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561176853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o</a:t>
                          </a:r>
                          <a:endParaRPr lang="en-US" altLang="ko-KR" sz="1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positions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𝒕</m:t>
                              </m:r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±</m:t>
                                  </m:r>
                                  <m:f>
                                    <m:fPr>
                                      <m:ctrlP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∆</m:t>
                                      </m:r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837453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chemeClr val="tx1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Trapezoid of predicted positions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8789938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rgbClr val="0000FF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Bounding box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2346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rgbClr val="FF0000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Polygon of interest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63184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37476E4-4BD4-46A3-A5C7-AA9413AAAE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399816"/>
                  </p:ext>
                </p:extLst>
              </p:nvPr>
            </p:nvGraphicFramePr>
            <p:xfrm>
              <a:off x="8429720" y="1627320"/>
              <a:ext cx="3024000" cy="11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297336589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561176853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o</a:t>
                          </a:r>
                          <a:endParaRPr lang="en-US" altLang="ko-KR" sz="1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8" t="-4167" b="-3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37453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chemeClr val="tx1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Trapezoid of predicted positions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8789938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rgbClr val="0000FF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Bounding box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2346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>
                              <a:solidFill>
                                <a:srgbClr val="FF0000"/>
                              </a:solidFill>
                            </a:rPr>
                            <a:t>—</a:t>
                          </a:r>
                          <a:endParaRPr lang="ko-KR" altLang="en-US" sz="1400" b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Polygon of interest</a:t>
                          </a:r>
                          <a:endParaRPr lang="ko-KR" altLang="en-US" sz="11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631842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E1F00A8-EE48-405E-A684-EFC509E3E8D0}"/>
              </a:ext>
            </a:extLst>
          </p:cNvPr>
          <p:cNvSpPr/>
          <p:nvPr/>
        </p:nvSpPr>
        <p:spPr>
          <a:xfrm>
            <a:off x="5194300" y="2917825"/>
            <a:ext cx="2524125" cy="1441450"/>
          </a:xfrm>
          <a:custGeom>
            <a:avLst/>
            <a:gdLst>
              <a:gd name="connsiteX0" fmla="*/ 0 w 2524125"/>
              <a:gd name="connsiteY0" fmla="*/ 0 h 1441450"/>
              <a:gd name="connsiteX1" fmla="*/ 0 w 2524125"/>
              <a:gd name="connsiteY1" fmla="*/ 361950 h 1441450"/>
              <a:gd name="connsiteX2" fmla="*/ 2159000 w 2524125"/>
              <a:gd name="connsiteY2" fmla="*/ 1441450 h 1441450"/>
              <a:gd name="connsiteX3" fmla="*/ 2524125 w 2524125"/>
              <a:gd name="connsiteY3" fmla="*/ 1076325 h 1441450"/>
              <a:gd name="connsiteX4" fmla="*/ 0 w 2524125"/>
              <a:gd name="connsiteY4" fmla="*/ 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4125" h="1441450">
                <a:moveTo>
                  <a:pt x="0" y="0"/>
                </a:moveTo>
                <a:lnTo>
                  <a:pt x="0" y="361950"/>
                </a:lnTo>
                <a:lnTo>
                  <a:pt x="2159000" y="1441450"/>
                </a:lnTo>
                <a:lnTo>
                  <a:pt x="2524125" y="107632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0500593-9C44-4E3D-8896-AB8627B78B3C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6592389" y="3693112"/>
            <a:ext cx="1952389" cy="25151"/>
          </a:xfrm>
          <a:prstGeom prst="bentConnector3">
            <a:avLst>
              <a:gd name="adj1" fmla="val 50000"/>
            </a:avLst>
          </a:prstGeom>
          <a:ln w="19050">
            <a:solidFill>
              <a:srgbClr val="BFBFB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2E4EFD-B5B7-4AD7-A537-FA0D205ACBE7}"/>
              </a:ext>
            </a:extLst>
          </p:cNvPr>
          <p:cNvSpPr/>
          <p:nvPr/>
        </p:nvSpPr>
        <p:spPr>
          <a:xfrm>
            <a:off x="202334" y="2793112"/>
            <a:ext cx="54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BDF5CF-3E58-4562-A3CF-E0578D1059EE}"/>
              </a:ext>
            </a:extLst>
          </p:cNvPr>
          <p:cNvSpPr/>
          <p:nvPr/>
        </p:nvSpPr>
        <p:spPr>
          <a:xfrm>
            <a:off x="1245153" y="2793113"/>
            <a:ext cx="1706735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FTG</a:t>
            </a:r>
            <a:endParaRPr lang="ko-KR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F8E3A5-A954-4F42-BAD3-F88EB7C5655E}"/>
              </a:ext>
            </a:extLst>
          </p:cNvPr>
          <p:cNvSpPr/>
          <p:nvPr/>
        </p:nvSpPr>
        <p:spPr>
          <a:xfrm>
            <a:off x="3782139" y="3153873"/>
            <a:ext cx="108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TRN</a:t>
            </a:r>
            <a:endParaRPr lang="ko-KR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708505-1C83-4317-BE31-47C1CE1E6FD8}"/>
              </a:ext>
            </a:extLst>
          </p:cNvPr>
          <p:cNvSpPr/>
          <p:nvPr/>
        </p:nvSpPr>
        <p:spPr>
          <a:xfrm>
            <a:off x="5692389" y="3243112"/>
            <a:ext cx="900000" cy="9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WTPG</a:t>
            </a:r>
            <a:endParaRPr lang="ko-KR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0C435-2427-425E-A9BA-5916474538A1}"/>
              </a:ext>
            </a:extLst>
          </p:cNvPr>
          <p:cNvSpPr/>
          <p:nvPr/>
        </p:nvSpPr>
        <p:spPr>
          <a:xfrm>
            <a:off x="7114055" y="3814781"/>
            <a:ext cx="900000" cy="9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GCAWS</a:t>
            </a:r>
            <a:endParaRPr lang="ko-KR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D08F5-AB2D-4265-BAFC-E292E74811A0}"/>
              </a:ext>
            </a:extLst>
          </p:cNvPr>
          <p:cNvSpPr/>
          <p:nvPr/>
        </p:nvSpPr>
        <p:spPr>
          <a:xfrm>
            <a:off x="7114055" y="2705543"/>
            <a:ext cx="900000" cy="9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DTF</a:t>
            </a:r>
            <a:endParaRPr lang="ko-KR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413A01-F987-4A57-9923-E1C2DC362094}"/>
              </a:ext>
            </a:extLst>
          </p:cNvPr>
          <p:cNvSpPr/>
          <p:nvPr/>
        </p:nvSpPr>
        <p:spPr>
          <a:xfrm>
            <a:off x="1637554" y="1561961"/>
            <a:ext cx="900000" cy="9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endParaRPr lang="ko-KR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0AD4A45-83DB-4AA0-BF92-909AAA077597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2537554" y="2011961"/>
            <a:ext cx="1784585" cy="11419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FB2CD20-2BFA-4433-9833-80F77D30B33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92389" y="3155543"/>
            <a:ext cx="521666" cy="5375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2600446-2DD0-44B4-BAD7-A92BF852BC1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592389" y="3693112"/>
            <a:ext cx="521666" cy="5716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CE61E-7451-4048-ABDE-D1EF09808E28}"/>
                  </a:ext>
                </a:extLst>
              </p:cNvPr>
              <p:cNvSpPr/>
              <p:nvPr/>
            </p:nvSpPr>
            <p:spPr>
              <a:xfrm>
                <a:off x="3874449" y="4942263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CE61E-7451-4048-ABDE-D1EF09808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449" y="4942263"/>
                <a:ext cx="432000" cy="43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EE298D8-6AA3-4D89-8B41-99446EFBC991}"/>
                  </a:ext>
                </a:extLst>
              </p:cNvPr>
              <p:cNvSpPr/>
              <p:nvPr/>
            </p:nvSpPr>
            <p:spPr>
              <a:xfrm>
                <a:off x="3874449" y="5532903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EE298D8-6AA3-4D89-8B41-99446EFBC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449" y="5532903"/>
                <a:ext cx="432000" cy="43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F1A5636-1F16-4279-BE19-8F3367AB6564}"/>
              </a:ext>
            </a:extLst>
          </p:cNvPr>
          <p:cNvSpPr txBox="1"/>
          <p:nvPr/>
        </p:nvSpPr>
        <p:spPr>
          <a:xfrm>
            <a:off x="3656079" y="5962828"/>
            <a:ext cx="86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Calibri" panose="020F0502020204030204" pitchFamily="34" charset="0"/>
                <a:cs typeface="Calibri" panose="020F0502020204030204" pitchFamily="34" charset="0"/>
              </a:rPr>
              <a:t>Unit Delay</a:t>
            </a:r>
            <a:endParaRPr lang="ko-KR" alt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E178330-E6E5-4ABC-907E-06126CB6F2C5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 flipH="1">
            <a:off x="4306449" y="4264781"/>
            <a:ext cx="3707606" cy="893482"/>
          </a:xfrm>
          <a:prstGeom prst="bentConnector3">
            <a:avLst>
              <a:gd name="adj1" fmla="val -61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2CBA1B8-BA4F-4FC5-95DA-727E15B16CAC}"/>
              </a:ext>
            </a:extLst>
          </p:cNvPr>
          <p:cNvCxnSpPr>
            <a:cxnSpLocks/>
            <a:stCxn id="11" idx="3"/>
            <a:endCxn id="17" idx="3"/>
          </p:cNvCxnSpPr>
          <p:nvPr/>
        </p:nvCxnSpPr>
        <p:spPr>
          <a:xfrm flipH="1">
            <a:off x="4306449" y="3155543"/>
            <a:ext cx="3707606" cy="2593360"/>
          </a:xfrm>
          <a:prstGeom prst="bentConnector3">
            <a:avLst>
              <a:gd name="adj1" fmla="val -61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9E7BFA4-BCBA-43A8-ACF5-4596E0D0EF56}"/>
              </a:ext>
            </a:extLst>
          </p:cNvPr>
          <p:cNvCxnSpPr>
            <a:cxnSpLocks/>
            <a:stCxn id="17" idx="1"/>
            <a:endCxn id="24" idx="4"/>
          </p:cNvCxnSpPr>
          <p:nvPr/>
        </p:nvCxnSpPr>
        <p:spPr>
          <a:xfrm rot="10800000">
            <a:off x="2097575" y="5244123"/>
            <a:ext cx="1776875" cy="5047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89A3F3-9F82-4C15-80C1-4659E2BED591}"/>
              </a:ext>
            </a:extLst>
          </p:cNvPr>
          <p:cNvSpPr txBox="1"/>
          <p:nvPr/>
        </p:nvSpPr>
        <p:spPr>
          <a:xfrm>
            <a:off x="2081416" y="4905976"/>
            <a:ext cx="112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GCAWS Output</a:t>
            </a:r>
            <a:endParaRPr lang="ko-KR" altLang="en-US" sz="1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97B3A-FE02-43CC-8396-48021B8A41CD}"/>
              </a:ext>
            </a:extLst>
          </p:cNvPr>
          <p:cNvSpPr txBox="1"/>
          <p:nvPr/>
        </p:nvSpPr>
        <p:spPr>
          <a:xfrm>
            <a:off x="2081416" y="5512626"/>
            <a:ext cx="112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DTF Output</a:t>
            </a:r>
            <a:endParaRPr lang="ko-KR" altLang="en-US" sz="1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94FDF9-3D1A-4448-8075-2BDC123A6ED4}"/>
              </a:ext>
            </a:extLst>
          </p:cNvPr>
          <p:cNvSpPr/>
          <p:nvPr/>
        </p:nvSpPr>
        <p:spPr>
          <a:xfrm>
            <a:off x="2007574" y="506412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ko-KR" alt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D38BE2-B650-4A9A-BA68-7ACDBF7781A6}"/>
              </a:ext>
            </a:extLst>
          </p:cNvPr>
          <p:cNvCxnSpPr>
            <a:stCxn id="16" idx="1"/>
            <a:endCxn id="24" idx="6"/>
          </p:cNvCxnSpPr>
          <p:nvPr/>
        </p:nvCxnSpPr>
        <p:spPr>
          <a:xfrm flipH="1" flipV="1">
            <a:off x="2187574" y="5154122"/>
            <a:ext cx="1686875" cy="4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BF5AD9-A337-4CD4-9336-48DF44FE2B29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2097574" y="4593113"/>
            <a:ext cx="947" cy="471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8C9D3F-E9E6-4285-BC6A-37F757F69E87}"/>
              </a:ext>
            </a:extLst>
          </p:cNvPr>
          <p:cNvSpPr txBox="1"/>
          <p:nvPr/>
        </p:nvSpPr>
        <p:spPr>
          <a:xfrm>
            <a:off x="6160252" y="4281263"/>
            <a:ext cx="97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WTPG Output</a:t>
            </a:r>
            <a:endParaRPr lang="ko-KR" altLang="en-US" sz="1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23B20D2-BCD3-4B06-AFE4-43AD92694C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862139" y="3693112"/>
            <a:ext cx="830250" cy="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EA7CA9-0064-41FC-9041-50E7F85B1ACD}"/>
              </a:ext>
            </a:extLst>
          </p:cNvPr>
          <p:cNvSpPr txBox="1"/>
          <p:nvPr/>
        </p:nvSpPr>
        <p:spPr>
          <a:xfrm>
            <a:off x="4880294" y="3693112"/>
            <a:ext cx="97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TRN Output</a:t>
            </a:r>
            <a:endParaRPr lang="ko-KR" altLang="en-US" sz="1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BDBCBE-46BF-4C1E-8E01-87D179596FD7}"/>
              </a:ext>
            </a:extLst>
          </p:cNvPr>
          <p:cNvSpPr txBox="1"/>
          <p:nvPr/>
        </p:nvSpPr>
        <p:spPr>
          <a:xfrm>
            <a:off x="2501387" y="1774127"/>
            <a:ext cx="110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Map Data</a:t>
            </a:r>
            <a:endParaRPr lang="ko-KR" altLang="en-US" sz="1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EEDF94-7970-4AB5-BF89-742EE23E0E0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951888" y="3693113"/>
            <a:ext cx="830251" cy="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A053A6-162D-46CA-A0F7-716DAD3EDF0D}"/>
              </a:ext>
            </a:extLst>
          </p:cNvPr>
          <p:cNvSpPr txBox="1"/>
          <p:nvPr/>
        </p:nvSpPr>
        <p:spPr>
          <a:xfrm>
            <a:off x="2951889" y="3328972"/>
            <a:ext cx="94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Flight &amp; Sensor Data</a:t>
            </a:r>
            <a:endParaRPr lang="ko-KR" altLang="en-US" sz="1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00C824-11B3-496E-B3F9-5EF800B2E2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2334" y="3693112"/>
            <a:ext cx="50281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BD13CC-DEC7-43A2-8E3D-1F6E9990F7A1}"/>
              </a:ext>
            </a:extLst>
          </p:cNvPr>
          <p:cNvSpPr txBox="1"/>
          <p:nvPr/>
        </p:nvSpPr>
        <p:spPr>
          <a:xfrm>
            <a:off x="742334" y="3446891"/>
            <a:ext cx="694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  <a:endParaRPr lang="ko-KR" altLang="en-US" sz="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14FD95-A258-4A12-8C5B-A03D89BACDDD}"/>
              </a:ext>
            </a:extLst>
          </p:cNvPr>
          <p:cNvSpPr/>
          <p:nvPr/>
        </p:nvSpPr>
        <p:spPr>
          <a:xfrm>
            <a:off x="8544778" y="2818263"/>
            <a:ext cx="622082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 시각화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7AE33DA-96B0-4CFB-A571-7B3DB1627B96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2537554" y="2011961"/>
            <a:ext cx="3604835" cy="12311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6DDA15-F2AC-4D96-ABE7-DF216D166DE6}"/>
              </a:ext>
            </a:extLst>
          </p:cNvPr>
          <p:cNvSpPr/>
          <p:nvPr/>
        </p:nvSpPr>
        <p:spPr>
          <a:xfrm>
            <a:off x="1469620" y="3331754"/>
            <a:ext cx="5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FLCC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2EADE4A-5D34-41B0-B463-3C9E3CE78AA1}"/>
              </a:ext>
            </a:extLst>
          </p:cNvPr>
          <p:cNvSpPr/>
          <p:nvPr/>
        </p:nvSpPr>
        <p:spPr>
          <a:xfrm>
            <a:off x="2195889" y="3334593"/>
            <a:ext cx="5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DYN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76A2609-3022-4FC0-B497-87F1141FA37D}"/>
              </a:ext>
            </a:extLst>
          </p:cNvPr>
          <p:cNvSpPr/>
          <p:nvPr/>
        </p:nvSpPr>
        <p:spPr>
          <a:xfrm>
            <a:off x="2375158" y="3876002"/>
            <a:ext cx="5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GPS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8F32E5-E079-4A21-A1F7-B3546F0A3AAC}"/>
              </a:ext>
            </a:extLst>
          </p:cNvPr>
          <p:cNvSpPr/>
          <p:nvPr/>
        </p:nvSpPr>
        <p:spPr>
          <a:xfrm>
            <a:off x="1833422" y="3878562"/>
            <a:ext cx="5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RALT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6C233C2-DDDD-4931-8071-517CE0568A00}"/>
              </a:ext>
            </a:extLst>
          </p:cNvPr>
          <p:cNvSpPr/>
          <p:nvPr/>
        </p:nvSpPr>
        <p:spPr>
          <a:xfrm>
            <a:off x="1287288" y="3877201"/>
            <a:ext cx="5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FCC478C-1695-4AD1-BB65-B86676A4E5E8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>
            <a:off x="8014055" y="3155543"/>
            <a:ext cx="530723" cy="562720"/>
          </a:xfrm>
          <a:prstGeom prst="bentConnector3">
            <a:avLst>
              <a:gd name="adj1" fmla="val 428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FA3615E8-7E6F-44B1-9105-5F546B53DB78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8014055" y="3718263"/>
            <a:ext cx="530723" cy="546518"/>
          </a:xfrm>
          <a:prstGeom prst="bentConnector3">
            <a:avLst>
              <a:gd name="adj1" fmla="val 413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타원 60">
            <a:extLst>
              <a:ext uri="{FF2B5EF4-FFF2-40B4-BE49-F238E27FC236}">
                <a16:creationId xmlns:a16="http://schemas.microsoft.com/office/drawing/2014/main" id="{9B5016BB-3C1A-4FF2-936B-F4351443E7A0}"/>
              </a:ext>
            </a:extLst>
          </p:cNvPr>
          <p:cNvSpPr/>
          <p:nvPr/>
        </p:nvSpPr>
        <p:spPr>
          <a:xfrm>
            <a:off x="3893203" y="1207015"/>
            <a:ext cx="144000" cy="72000"/>
          </a:xfrm>
          <a:prstGeom prst="ellips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435B14-B540-4A76-BF82-44422E980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3" r="4495" b="15682"/>
          <a:stretch/>
        </p:blipFill>
        <p:spPr>
          <a:xfrm>
            <a:off x="1154348" y="1749148"/>
            <a:ext cx="5246449" cy="1679852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62CABA-910E-4C1B-908A-5671B2EE0AFF}"/>
              </a:ext>
            </a:extLst>
          </p:cNvPr>
          <p:cNvCxnSpPr>
            <a:cxnSpLocks/>
            <a:stCxn id="41" idx="0"/>
            <a:endCxn id="61" idx="4"/>
          </p:cNvCxnSpPr>
          <p:nvPr/>
        </p:nvCxnSpPr>
        <p:spPr>
          <a:xfrm flipV="1">
            <a:off x="3963870" y="1279015"/>
            <a:ext cx="1333" cy="13872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D61BD7-34F8-47B6-8AE4-D99A9CE955F1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119202" y="2702285"/>
            <a:ext cx="0" cy="29632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95CF638-2FF6-471B-9880-077D9997CB38}"/>
              </a:ext>
            </a:extLst>
          </p:cNvPr>
          <p:cNvSpPr/>
          <p:nvPr/>
        </p:nvSpPr>
        <p:spPr>
          <a:xfrm>
            <a:off x="7283665" y="1019133"/>
            <a:ext cx="2160000" cy="216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DB4B61-CAC6-4427-A989-53EF855EDF4A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4800762" y="2631072"/>
            <a:ext cx="1" cy="8550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762A6E8-A208-4DD0-BDDF-58C6F693420A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3999870" y="2702285"/>
            <a:ext cx="82712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0AC24E6-1221-4E91-BEF7-22A381A35130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35870" y="2702285"/>
            <a:ext cx="79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509DCE4-E2F4-4DC3-B7B4-9DB070D31EFF}"/>
              </a:ext>
            </a:extLst>
          </p:cNvPr>
          <p:cNvSpPr/>
          <p:nvPr/>
        </p:nvSpPr>
        <p:spPr>
          <a:xfrm>
            <a:off x="3083202" y="299861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E2CA39C-949D-40B2-9188-37B80BCF4BE2}"/>
              </a:ext>
            </a:extLst>
          </p:cNvPr>
          <p:cNvSpPr/>
          <p:nvPr/>
        </p:nvSpPr>
        <p:spPr>
          <a:xfrm>
            <a:off x="4764763" y="255907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039FFEA-4497-4249-97F9-D247A522F981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3119202" y="1279015"/>
            <a:ext cx="846001" cy="142327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92385B2-9F5B-49F0-8FD3-5BF2DD37AB43}"/>
              </a:ext>
            </a:extLst>
          </p:cNvPr>
          <p:cNvCxnSpPr>
            <a:cxnSpLocks/>
            <a:endCxn id="61" idx="4"/>
          </p:cNvCxnSpPr>
          <p:nvPr/>
        </p:nvCxnSpPr>
        <p:spPr>
          <a:xfrm flipH="1" flipV="1">
            <a:off x="3965203" y="1279015"/>
            <a:ext cx="832843" cy="142327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5C29478-A28A-4836-AEE1-C84DB6DDE34D}"/>
              </a:ext>
            </a:extLst>
          </p:cNvPr>
          <p:cNvCxnSpPr>
            <a:cxnSpLocks/>
          </p:cNvCxnSpPr>
          <p:nvPr/>
        </p:nvCxnSpPr>
        <p:spPr>
          <a:xfrm>
            <a:off x="2368843" y="2702285"/>
            <a:ext cx="333672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C2E8353-939C-4481-9674-BEA5FFB9C127}"/>
              </a:ext>
            </a:extLst>
          </p:cNvPr>
          <p:cNvCxnSpPr>
            <a:cxnSpLocks/>
          </p:cNvCxnSpPr>
          <p:nvPr/>
        </p:nvCxnSpPr>
        <p:spPr>
          <a:xfrm>
            <a:off x="3963870" y="1279015"/>
            <a:ext cx="0" cy="197377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0B1519F-B321-4C12-B5FA-D9E8A7BAA8F7}"/>
              </a:ext>
            </a:extLst>
          </p:cNvPr>
          <p:cNvSpPr/>
          <p:nvPr/>
        </p:nvSpPr>
        <p:spPr>
          <a:xfrm>
            <a:off x="3927870" y="266628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8AFD35AC-D3FD-4A3E-BFD3-C25711B2E681}"/>
              </a:ext>
            </a:extLst>
          </p:cNvPr>
          <p:cNvCxnSpPr/>
          <p:nvPr/>
        </p:nvCxnSpPr>
        <p:spPr>
          <a:xfrm>
            <a:off x="6563665" y="2099133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99ED50B-0E33-4098-AF11-0C02BE3E4B15}"/>
              </a:ext>
            </a:extLst>
          </p:cNvPr>
          <p:cNvCxnSpPr>
            <a:cxnSpLocks/>
          </p:cNvCxnSpPr>
          <p:nvPr/>
        </p:nvCxnSpPr>
        <p:spPr>
          <a:xfrm rot="16200000">
            <a:off x="6563665" y="2099133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67AF524B-E0D3-4985-BBAB-860D4BD2FF4C}"/>
                  </a:ext>
                </a:extLst>
              </p:cNvPr>
              <p:cNvSpPr txBox="1"/>
              <p:nvPr/>
            </p:nvSpPr>
            <p:spPr>
              <a:xfrm>
                <a:off x="8182292" y="2111835"/>
                <a:ext cx="5100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0, 0, </m:t>
                          </m:r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𝐴𝐺𝐿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67AF524B-E0D3-4985-BBAB-860D4BD2F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92" y="2111835"/>
                <a:ext cx="510075" cy="123111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3" name="TextBox 1042">
            <a:extLst>
              <a:ext uri="{FF2B5EF4-FFF2-40B4-BE49-F238E27FC236}">
                <a16:creationId xmlns:a16="http://schemas.microsoft.com/office/drawing/2014/main" id="{BD7E5E73-5A46-4B36-8F75-8893310DBAAB}"/>
              </a:ext>
            </a:extLst>
          </p:cNvPr>
          <p:cNvSpPr txBox="1"/>
          <p:nvPr/>
        </p:nvSpPr>
        <p:spPr>
          <a:xfrm>
            <a:off x="9860668" y="2099133"/>
            <a:ext cx="302998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000" i="1">
                <a:latin typeface="Calibri" panose="020F0502020204030204" pitchFamily="34" charset="0"/>
                <a:cs typeface="Calibri" panose="020F0502020204030204" pitchFamily="34" charset="0"/>
              </a:rPr>
              <a:t>East</a:t>
            </a:r>
            <a:endParaRPr lang="ko-KR" altLang="en-US" sz="1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3DE0FB-7E10-4CEA-915E-481906866013}"/>
              </a:ext>
            </a:extLst>
          </p:cNvPr>
          <p:cNvSpPr txBox="1"/>
          <p:nvPr/>
        </p:nvSpPr>
        <p:spPr>
          <a:xfrm>
            <a:off x="7986068" y="299133"/>
            <a:ext cx="37759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000" i="1">
                <a:latin typeface="Calibri" panose="020F0502020204030204" pitchFamily="34" charset="0"/>
                <a:cs typeface="Calibri" panose="020F0502020204030204" pitchFamily="34" charset="0"/>
              </a:rPr>
              <a:t>North</a:t>
            </a:r>
            <a:endParaRPr lang="ko-KR" altLang="en-US" sz="1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2D0D8EC-8573-4550-A0EE-509D56F79D21}"/>
              </a:ext>
            </a:extLst>
          </p:cNvPr>
          <p:cNvSpPr/>
          <p:nvPr/>
        </p:nvSpPr>
        <p:spPr>
          <a:xfrm>
            <a:off x="8327665" y="206383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2688989-35E6-41F1-978C-3455ADB2F1D4}"/>
              </a:ext>
            </a:extLst>
          </p:cNvPr>
          <p:cNvSpPr/>
          <p:nvPr/>
        </p:nvSpPr>
        <p:spPr>
          <a:xfrm>
            <a:off x="9407015" y="2064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5B4E564-5D0C-47F7-9C0D-012CA2F073B8}"/>
              </a:ext>
            </a:extLst>
          </p:cNvPr>
          <p:cNvSpPr/>
          <p:nvPr/>
        </p:nvSpPr>
        <p:spPr>
          <a:xfrm>
            <a:off x="7247015" y="20631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1D0A094-A4BB-4F00-819F-CA1F3CCF4785}"/>
              </a:ext>
            </a:extLst>
          </p:cNvPr>
          <p:cNvSpPr/>
          <p:nvPr/>
        </p:nvSpPr>
        <p:spPr>
          <a:xfrm>
            <a:off x="8327665" y="984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EE5642E-FE28-4822-9648-F066EBFF0F91}"/>
              </a:ext>
            </a:extLst>
          </p:cNvPr>
          <p:cNvSpPr/>
          <p:nvPr/>
        </p:nvSpPr>
        <p:spPr>
          <a:xfrm>
            <a:off x="8327665" y="3144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E63D92F-6304-4AF0-818B-20ADC77E3C89}"/>
                  </a:ext>
                </a:extLst>
              </p:cNvPr>
              <p:cNvSpPr txBox="1"/>
              <p:nvPr/>
            </p:nvSpPr>
            <p:spPr>
              <a:xfrm>
                <a:off x="9443015" y="1934678"/>
                <a:ext cx="87241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𝐴𝐺𝐿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15°</m:t>
                              </m:r>
                            </m:e>
                          </m:func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, 0, ~</m:t>
                          </m:r>
                        </m:e>
                      </m:d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E63D92F-6304-4AF0-818B-20ADC77E3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015" y="1934678"/>
                <a:ext cx="872418" cy="123111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0ABB2A-DA0A-44A1-8F43-A3F463B1AC24}"/>
                  </a:ext>
                </a:extLst>
              </p:cNvPr>
              <p:cNvSpPr txBox="1"/>
              <p:nvPr/>
            </p:nvSpPr>
            <p:spPr>
              <a:xfrm>
                <a:off x="6296857" y="1963321"/>
                <a:ext cx="9493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𝐴𝐺𝐿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15°</m:t>
                              </m:r>
                            </m:e>
                          </m:func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, 0, ~</m:t>
                          </m:r>
                        </m:e>
                      </m:d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0ABB2A-DA0A-44A1-8F43-A3F463B1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57" y="1963321"/>
                <a:ext cx="949362" cy="123111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111DEDC-ABE0-47C2-9AFF-B1B0780B0A9C}"/>
                  </a:ext>
                </a:extLst>
              </p:cNvPr>
              <p:cNvSpPr txBox="1"/>
              <p:nvPr/>
            </p:nvSpPr>
            <p:spPr>
              <a:xfrm>
                <a:off x="8349869" y="871379"/>
                <a:ext cx="87241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𝐴𝐺𝐿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15°</m:t>
                              </m:r>
                            </m:e>
                          </m:func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, ~</m:t>
                          </m:r>
                        </m:e>
                      </m:d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111DEDC-ABE0-47C2-9AFF-B1B0780B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869" y="871379"/>
                <a:ext cx="872418" cy="123111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B5C418-0612-4FCD-B898-EFCA2948F7BC}"/>
                  </a:ext>
                </a:extLst>
              </p:cNvPr>
              <p:cNvSpPr txBox="1"/>
              <p:nvPr/>
            </p:nvSpPr>
            <p:spPr>
              <a:xfrm>
                <a:off x="8363665" y="3179690"/>
                <a:ext cx="9493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0, −</m:t>
                          </m:r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𝐴𝐺𝐿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15°</m:t>
                              </m:r>
                            </m:e>
                          </m:func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, ~</m:t>
                          </m:r>
                        </m:e>
                      </m:d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B5C418-0612-4FCD-B898-EFCA2948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665" y="3179690"/>
                <a:ext cx="949362" cy="123111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43D1A44-0360-42D8-8884-E89FEA656A3F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641204" y="2702285"/>
            <a:ext cx="0" cy="18209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2ACC7900-6F28-46D9-BCD3-29F57B36C677}"/>
              </a:ext>
            </a:extLst>
          </p:cNvPr>
          <p:cNvSpPr/>
          <p:nvPr/>
        </p:nvSpPr>
        <p:spPr>
          <a:xfrm>
            <a:off x="3605204" y="288438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F40D904-71BE-49F2-8833-EF063C3866D6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3372575" y="2702285"/>
            <a:ext cx="0" cy="32469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D07E3AA0-697F-4879-9E42-BEFE2433FE5C}"/>
              </a:ext>
            </a:extLst>
          </p:cNvPr>
          <p:cNvSpPr/>
          <p:nvPr/>
        </p:nvSpPr>
        <p:spPr>
          <a:xfrm>
            <a:off x="3336575" y="302698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ABA5AA7-606B-4F1B-A540-9C231D2681A3}"/>
              </a:ext>
            </a:extLst>
          </p:cNvPr>
          <p:cNvCxnSpPr>
            <a:cxnSpLocks/>
            <a:stCxn id="109" idx="4"/>
          </p:cNvCxnSpPr>
          <p:nvPr/>
        </p:nvCxnSpPr>
        <p:spPr>
          <a:xfrm flipH="1">
            <a:off x="4497453" y="2480336"/>
            <a:ext cx="1" cy="22194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4DCF6B5F-A817-42DE-AA9F-23017325A32F}"/>
              </a:ext>
            </a:extLst>
          </p:cNvPr>
          <p:cNvSpPr/>
          <p:nvPr/>
        </p:nvSpPr>
        <p:spPr>
          <a:xfrm>
            <a:off x="4461454" y="240833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67D8A60-5C6A-4666-BA2B-B193E63C503E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4247672" y="2665724"/>
            <a:ext cx="0" cy="3656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A5179003-7AA3-4A95-89F2-DAD9935D4852}"/>
              </a:ext>
            </a:extLst>
          </p:cNvPr>
          <p:cNvSpPr/>
          <p:nvPr/>
        </p:nvSpPr>
        <p:spPr>
          <a:xfrm>
            <a:off x="4211672" y="259372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B8D6EC55-22AA-468E-8046-9D1F9F3B5897}"/>
              </a:ext>
            </a:extLst>
          </p:cNvPr>
          <p:cNvSpPr/>
          <p:nvPr/>
        </p:nvSpPr>
        <p:spPr>
          <a:xfrm>
            <a:off x="8687288" y="2064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B5A13F1-B2F7-4EDC-87CB-B2CE0C39B43E}"/>
              </a:ext>
            </a:extLst>
          </p:cNvPr>
          <p:cNvSpPr/>
          <p:nvPr/>
        </p:nvSpPr>
        <p:spPr>
          <a:xfrm>
            <a:off x="9058188" y="2064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E1B60FE-5DB9-4A26-9BB7-B15000F0EEA7}"/>
              </a:ext>
            </a:extLst>
          </p:cNvPr>
          <p:cNvSpPr/>
          <p:nvPr/>
        </p:nvSpPr>
        <p:spPr>
          <a:xfrm>
            <a:off x="8327665" y="17346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57CAD3E-6053-4C5C-8DF8-ADCA98C90AAE}"/>
              </a:ext>
            </a:extLst>
          </p:cNvPr>
          <p:cNvSpPr/>
          <p:nvPr/>
        </p:nvSpPr>
        <p:spPr>
          <a:xfrm>
            <a:off x="7614027" y="20682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5CDF259-819E-4137-B0FD-E82C5C4FCFF8}"/>
              </a:ext>
            </a:extLst>
          </p:cNvPr>
          <p:cNvSpPr/>
          <p:nvPr/>
        </p:nvSpPr>
        <p:spPr>
          <a:xfrm>
            <a:off x="7969052" y="20682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5A23B93-6BBD-49F9-AE80-82D3F00731CB}"/>
              </a:ext>
            </a:extLst>
          </p:cNvPr>
          <p:cNvSpPr/>
          <p:nvPr/>
        </p:nvSpPr>
        <p:spPr>
          <a:xfrm>
            <a:off x="8327665" y="13425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7E4C1B2-BBAA-466A-8897-11DD692B33DA}"/>
              </a:ext>
            </a:extLst>
          </p:cNvPr>
          <p:cNvSpPr/>
          <p:nvPr/>
        </p:nvSpPr>
        <p:spPr>
          <a:xfrm>
            <a:off x="8327665" y="2786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B185523-C895-44B0-86A9-88AD9A653358}"/>
              </a:ext>
            </a:extLst>
          </p:cNvPr>
          <p:cNvSpPr/>
          <p:nvPr/>
        </p:nvSpPr>
        <p:spPr>
          <a:xfrm>
            <a:off x="8327665" y="24515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id="{794A114B-7A48-49C9-9B60-772186E8733B}"/>
              </a:ext>
            </a:extLst>
          </p:cNvPr>
          <p:cNvCxnSpPr>
            <a:cxnSpLocks/>
            <a:stCxn id="61" idx="4"/>
            <a:endCxn id="109" idx="0"/>
          </p:cNvCxnSpPr>
          <p:nvPr/>
        </p:nvCxnSpPr>
        <p:spPr>
          <a:xfrm>
            <a:off x="3965203" y="1279015"/>
            <a:ext cx="532251" cy="1129321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AE00E334-9014-46D6-92C6-AEAB1F03ECB1}"/>
              </a:ext>
            </a:extLst>
          </p:cNvPr>
          <p:cNvCxnSpPr>
            <a:cxnSpLocks/>
            <a:stCxn id="61" idx="4"/>
            <a:endCxn id="111" idx="0"/>
          </p:cNvCxnSpPr>
          <p:nvPr/>
        </p:nvCxnSpPr>
        <p:spPr>
          <a:xfrm>
            <a:off x="3965203" y="1279015"/>
            <a:ext cx="282469" cy="13147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E767E5-C2F3-424B-9C75-3D55671E332D}"/>
              </a:ext>
            </a:extLst>
          </p:cNvPr>
          <p:cNvCxnSpPr>
            <a:cxnSpLocks/>
            <a:stCxn id="61" idx="4"/>
            <a:endCxn id="100" idx="0"/>
          </p:cNvCxnSpPr>
          <p:nvPr/>
        </p:nvCxnSpPr>
        <p:spPr>
          <a:xfrm flipH="1">
            <a:off x="3641204" y="1279015"/>
            <a:ext cx="323999" cy="1605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F79471DC-111F-4615-A3B4-BDE42EA5A21F}"/>
              </a:ext>
            </a:extLst>
          </p:cNvPr>
          <p:cNvCxnSpPr>
            <a:cxnSpLocks/>
            <a:stCxn id="61" idx="4"/>
            <a:endCxn id="102" idx="0"/>
          </p:cNvCxnSpPr>
          <p:nvPr/>
        </p:nvCxnSpPr>
        <p:spPr>
          <a:xfrm flipH="1">
            <a:off x="3372575" y="1279015"/>
            <a:ext cx="592628" cy="1747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A4B3293-3339-40FA-8E49-B92CC1FD3B9A}"/>
              </a:ext>
            </a:extLst>
          </p:cNvPr>
          <p:cNvCxnSpPr>
            <a:cxnSpLocks/>
            <a:stCxn id="61" idx="4"/>
            <a:endCxn id="54" idx="0"/>
          </p:cNvCxnSpPr>
          <p:nvPr/>
        </p:nvCxnSpPr>
        <p:spPr>
          <a:xfrm flipH="1">
            <a:off x="3119202" y="1279015"/>
            <a:ext cx="846001" cy="17195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CAD3CF05-8445-45B2-AAE2-78BAA4A213D0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>
            <a:off x="3965203" y="1279015"/>
            <a:ext cx="835560" cy="12800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설명선: 굽은 선(테두리 없음) 1069">
            <a:extLst>
              <a:ext uri="{FF2B5EF4-FFF2-40B4-BE49-F238E27FC236}">
                <a16:creationId xmlns:a16="http://schemas.microsoft.com/office/drawing/2014/main" id="{4CAB25AA-5964-45CA-B86A-317004D61802}"/>
              </a:ext>
            </a:extLst>
          </p:cNvPr>
          <p:cNvSpPr/>
          <p:nvPr/>
        </p:nvSpPr>
        <p:spPr>
          <a:xfrm>
            <a:off x="4685145" y="1859444"/>
            <a:ext cx="852606" cy="184761"/>
          </a:xfrm>
          <a:prstGeom prst="callout2">
            <a:avLst>
              <a:gd name="adj1" fmla="val 48393"/>
              <a:gd name="adj2" fmla="val 46"/>
              <a:gd name="adj3" fmla="val 48393"/>
              <a:gd name="adj4" fmla="val -13316"/>
              <a:gd name="adj5" fmla="val 109063"/>
              <a:gd name="adj6" fmla="val -39964"/>
            </a:avLst>
          </a:prstGeom>
          <a:noFill/>
          <a:ln w="952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range</a:t>
            </a:r>
            <a:endParaRPr lang="ko-KR" altLang="en-US" sz="10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382BDE-227C-4702-936C-E15B60A78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70" y="1072840"/>
            <a:ext cx="720000" cy="261978"/>
          </a:xfrm>
          <a:prstGeom prst="rect">
            <a:avLst/>
          </a:prstGeom>
        </p:spPr>
      </p:pic>
      <p:sp>
        <p:nvSpPr>
          <p:cNvPr id="155" name="타원 154">
            <a:extLst>
              <a:ext uri="{FF2B5EF4-FFF2-40B4-BE49-F238E27FC236}">
                <a16:creationId xmlns:a16="http://schemas.microsoft.com/office/drawing/2014/main" id="{E7DDDAA8-5BFC-486C-8984-921BB1368E2D}"/>
              </a:ext>
            </a:extLst>
          </p:cNvPr>
          <p:cNvSpPr/>
          <p:nvPr/>
        </p:nvSpPr>
        <p:spPr>
          <a:xfrm>
            <a:off x="8090159" y="18164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D8B604E-3CED-48AF-B049-744BCA8A0D19}"/>
              </a:ext>
            </a:extLst>
          </p:cNvPr>
          <p:cNvSpPr/>
          <p:nvPr/>
        </p:nvSpPr>
        <p:spPr>
          <a:xfrm>
            <a:off x="8003665" y="1762414"/>
            <a:ext cx="720000" cy="720000"/>
          </a:xfrm>
          <a:prstGeom prst="ellips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1AF6C24-24F5-4140-BB4F-ACB0AC7B5498}"/>
              </a:ext>
            </a:extLst>
          </p:cNvPr>
          <p:cNvSpPr/>
          <p:nvPr/>
        </p:nvSpPr>
        <p:spPr>
          <a:xfrm>
            <a:off x="7650027" y="1377015"/>
            <a:ext cx="1440000" cy="1440000"/>
          </a:xfrm>
          <a:prstGeom prst="ellips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850CA010-3CB5-48EB-BC72-2074085325C7}"/>
              </a:ext>
            </a:extLst>
          </p:cNvPr>
          <p:cNvSpPr/>
          <p:nvPr/>
        </p:nvSpPr>
        <p:spPr>
          <a:xfrm>
            <a:off x="8090159" y="23457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795E7A4-5A67-4563-B02D-ED173F088D89}"/>
              </a:ext>
            </a:extLst>
          </p:cNvPr>
          <p:cNvSpPr/>
          <p:nvPr/>
        </p:nvSpPr>
        <p:spPr>
          <a:xfrm>
            <a:off x="8587808" y="23376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62AC7B03-89E0-418F-B119-FF2D7651AD53}"/>
              </a:ext>
            </a:extLst>
          </p:cNvPr>
          <p:cNvSpPr/>
          <p:nvPr/>
        </p:nvSpPr>
        <p:spPr>
          <a:xfrm>
            <a:off x="8564839" y="182489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271D956-5198-4EF8-BCB7-D64FEBD90173}"/>
              </a:ext>
            </a:extLst>
          </p:cNvPr>
          <p:cNvSpPr/>
          <p:nvPr/>
        </p:nvSpPr>
        <p:spPr>
          <a:xfrm>
            <a:off x="7812613" y="15627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9156197-5B2B-4994-A68C-907671758FCD}"/>
              </a:ext>
            </a:extLst>
          </p:cNvPr>
          <p:cNvSpPr/>
          <p:nvPr/>
        </p:nvSpPr>
        <p:spPr>
          <a:xfrm>
            <a:off x="7849262" y="25982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D85937C6-C5B9-44B3-BB05-715D7258230F}"/>
              </a:ext>
            </a:extLst>
          </p:cNvPr>
          <p:cNvSpPr/>
          <p:nvPr/>
        </p:nvSpPr>
        <p:spPr>
          <a:xfrm>
            <a:off x="8834477" y="15373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3795324-1849-4868-AF4A-282628CFF28E}"/>
              </a:ext>
            </a:extLst>
          </p:cNvPr>
          <p:cNvSpPr/>
          <p:nvPr/>
        </p:nvSpPr>
        <p:spPr>
          <a:xfrm>
            <a:off x="8840827" y="25749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77103E28-D858-4099-AF24-E8E799A63E41}"/>
              </a:ext>
            </a:extLst>
          </p:cNvPr>
          <p:cNvSpPr/>
          <p:nvPr/>
        </p:nvSpPr>
        <p:spPr>
          <a:xfrm>
            <a:off x="7604123" y="28583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89E33BD-BD86-4DAE-A09A-A984755929E2}"/>
              </a:ext>
            </a:extLst>
          </p:cNvPr>
          <p:cNvSpPr/>
          <p:nvPr/>
        </p:nvSpPr>
        <p:spPr>
          <a:xfrm>
            <a:off x="7520416" y="13360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F4BA7D6-520B-4C38-8E65-B68A661196CF}"/>
              </a:ext>
            </a:extLst>
          </p:cNvPr>
          <p:cNvSpPr/>
          <p:nvPr/>
        </p:nvSpPr>
        <p:spPr>
          <a:xfrm>
            <a:off x="9113303" y="13021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28756E90-DB97-4F73-A3D4-645C12B61436}"/>
              </a:ext>
            </a:extLst>
          </p:cNvPr>
          <p:cNvSpPr/>
          <p:nvPr/>
        </p:nvSpPr>
        <p:spPr>
          <a:xfrm>
            <a:off x="9063100" y="2851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1DF6B665-B5C4-4A8C-8D75-216A1209B290}"/>
              </a:ext>
            </a:extLst>
          </p:cNvPr>
          <p:cNvSpPr/>
          <p:nvPr/>
        </p:nvSpPr>
        <p:spPr>
          <a:xfrm>
            <a:off x="5141157" y="1161633"/>
            <a:ext cx="1156519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2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 Point</a:t>
            </a:r>
            <a:endParaRPr lang="ko-KR" altLang="en-US" sz="12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2" name="부분 원형 1071">
            <a:extLst>
              <a:ext uri="{FF2B5EF4-FFF2-40B4-BE49-F238E27FC236}">
                <a16:creationId xmlns:a16="http://schemas.microsoft.com/office/drawing/2014/main" id="{9F33F2B0-136B-45A3-8E90-E9DB83541DD4}"/>
              </a:ext>
            </a:extLst>
          </p:cNvPr>
          <p:cNvSpPr/>
          <p:nvPr/>
        </p:nvSpPr>
        <p:spPr>
          <a:xfrm>
            <a:off x="3779860" y="1112302"/>
            <a:ext cx="360000" cy="360000"/>
          </a:xfrm>
          <a:prstGeom prst="pie">
            <a:avLst>
              <a:gd name="adj1" fmla="val 3325709"/>
              <a:gd name="adj2" fmla="val 7130029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설명선: 굽은 선(테두리 없음) 170">
                <a:extLst>
                  <a:ext uri="{FF2B5EF4-FFF2-40B4-BE49-F238E27FC236}">
                    <a16:creationId xmlns:a16="http://schemas.microsoft.com/office/drawing/2014/main" id="{18E2DD08-A784-4FB4-AD6E-B38825DDB32B}"/>
                  </a:ext>
                </a:extLst>
              </p:cNvPr>
              <p:cNvSpPr/>
              <p:nvPr/>
            </p:nvSpPr>
            <p:spPr>
              <a:xfrm flipH="1">
                <a:off x="3478017" y="1374052"/>
                <a:ext cx="283120" cy="184761"/>
              </a:xfrm>
              <a:prstGeom prst="callout2">
                <a:avLst>
                  <a:gd name="adj1" fmla="val 48393"/>
                  <a:gd name="adj2" fmla="val 46"/>
                  <a:gd name="adj3" fmla="val 48393"/>
                  <a:gd name="adj4" fmla="val -13316"/>
                  <a:gd name="adj5" fmla="val 40755"/>
                  <a:gd name="adj6" fmla="val -40770"/>
                </a:avLst>
              </a:prstGeom>
              <a:noFill/>
              <a:ln w="9525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30°</m:t>
                      </m:r>
                    </m:oMath>
                  </m:oMathPara>
                </a14:m>
                <a:endParaRPr lang="ko-KR" altLang="en-US" sz="100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1" name="설명선: 굽은 선(테두리 없음) 170">
                <a:extLst>
                  <a:ext uri="{FF2B5EF4-FFF2-40B4-BE49-F238E27FC236}">
                    <a16:creationId xmlns:a16="http://schemas.microsoft.com/office/drawing/2014/main" id="{18E2DD08-A784-4FB4-AD6E-B38825DDB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78017" y="1374052"/>
                <a:ext cx="283120" cy="184761"/>
              </a:xfrm>
              <a:prstGeom prst="callout2">
                <a:avLst>
                  <a:gd name="adj1" fmla="val 48393"/>
                  <a:gd name="adj2" fmla="val 46"/>
                  <a:gd name="adj3" fmla="val 48393"/>
                  <a:gd name="adj4" fmla="val -13316"/>
                  <a:gd name="adj5" fmla="val 40755"/>
                  <a:gd name="adj6" fmla="val -40770"/>
                </a:avLst>
              </a:prstGeom>
              <a:blipFill>
                <a:blip r:embed="rId9"/>
                <a:stretch>
                  <a:fillRect l="-148276" b="-50000"/>
                </a:stretch>
              </a:blipFill>
              <a:ln w="9525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8" name="그림 1077">
            <a:extLst>
              <a:ext uri="{FF2B5EF4-FFF2-40B4-BE49-F238E27FC236}">
                <a16:creationId xmlns:a16="http://schemas.microsoft.com/office/drawing/2014/main" id="{1CDFD327-F834-4DE3-AC76-B5E356EFFA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5163" y="3927253"/>
            <a:ext cx="5286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ABCECC-D2A6-4275-A83B-D1AC48F2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523875"/>
            <a:ext cx="4320000" cy="27651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90369B-9481-4530-87C0-772223B6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03" y="3289038"/>
            <a:ext cx="4320000" cy="28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9FDB4A-4968-4BDF-8604-6F42B656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7" y="515470"/>
            <a:ext cx="6496836" cy="58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8934A0-879E-4133-A306-7F5EF80181C0}"/>
              </a:ext>
            </a:extLst>
          </p:cNvPr>
          <p:cNvCxnSpPr>
            <a:cxnSpLocks/>
          </p:cNvCxnSpPr>
          <p:nvPr/>
        </p:nvCxnSpPr>
        <p:spPr>
          <a:xfrm>
            <a:off x="4106156" y="3521974"/>
            <a:ext cx="1095832" cy="10000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EE62E2-F5BD-4887-AB92-D1A7C4ADF456}"/>
              </a:ext>
            </a:extLst>
          </p:cNvPr>
          <p:cNvCxnSpPr>
            <a:cxnSpLocks/>
          </p:cNvCxnSpPr>
          <p:nvPr/>
        </p:nvCxnSpPr>
        <p:spPr>
          <a:xfrm rot="-5400000">
            <a:off x="4058250" y="2495655"/>
            <a:ext cx="1095832" cy="10000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DFAFB4-9123-4720-80E1-C72D109780BF}"/>
              </a:ext>
            </a:extLst>
          </p:cNvPr>
          <p:cNvSpPr txBox="1"/>
          <p:nvPr/>
        </p:nvSpPr>
        <p:spPr>
          <a:xfrm>
            <a:off x="4995295" y="2543561"/>
            <a:ext cx="64008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 X</a:t>
            </a:r>
            <a:endParaRPr lang="ko-KR" altLang="en-US" sz="1400" b="1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34BE8-416B-43C6-A781-4541D8ED912E}"/>
              </a:ext>
            </a:extLst>
          </p:cNvPr>
          <p:cNvSpPr txBox="1"/>
          <p:nvPr/>
        </p:nvSpPr>
        <p:spPr>
          <a:xfrm>
            <a:off x="5048635" y="4089773"/>
            <a:ext cx="64008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 Y</a:t>
            </a:r>
            <a:endParaRPr lang="ko-KR" altLang="en-US" sz="1400" b="1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623ECC-B527-4DC6-AA21-4101D4A5915A}"/>
              </a:ext>
            </a:extLst>
          </p:cNvPr>
          <p:cNvCxnSpPr>
            <a:cxnSpLocks/>
          </p:cNvCxnSpPr>
          <p:nvPr/>
        </p:nvCxnSpPr>
        <p:spPr>
          <a:xfrm>
            <a:off x="8552075" y="3521974"/>
            <a:ext cx="1095832" cy="10000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94CF41-4798-4D32-9ED6-76FCF37EF806}"/>
              </a:ext>
            </a:extLst>
          </p:cNvPr>
          <p:cNvCxnSpPr>
            <a:cxnSpLocks/>
          </p:cNvCxnSpPr>
          <p:nvPr/>
        </p:nvCxnSpPr>
        <p:spPr>
          <a:xfrm rot="-5400000">
            <a:off x="8504169" y="2495655"/>
            <a:ext cx="1095832" cy="10000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898EEA-7E1C-494F-ACB5-D09B780C5FB4}"/>
              </a:ext>
            </a:extLst>
          </p:cNvPr>
          <p:cNvSpPr txBox="1"/>
          <p:nvPr/>
        </p:nvSpPr>
        <p:spPr>
          <a:xfrm>
            <a:off x="9441214" y="2543561"/>
            <a:ext cx="64008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 X</a:t>
            </a:r>
            <a:endParaRPr lang="ko-KR" altLang="en-US" sz="1400" b="1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B4A3F7-7DFC-4027-8D89-88081C7DB9FB}"/>
              </a:ext>
            </a:extLst>
          </p:cNvPr>
          <p:cNvSpPr txBox="1"/>
          <p:nvPr/>
        </p:nvSpPr>
        <p:spPr>
          <a:xfrm>
            <a:off x="9494554" y="4089773"/>
            <a:ext cx="64008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 Y</a:t>
            </a:r>
            <a:endParaRPr lang="ko-KR" altLang="en-US" sz="1400" b="1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96686-A405-49BF-ADD0-B38A0EEC21C9}"/>
              </a:ext>
            </a:extLst>
          </p:cNvPr>
          <p:cNvSpPr txBox="1"/>
          <p:nvPr/>
        </p:nvSpPr>
        <p:spPr>
          <a:xfrm>
            <a:off x="7633699" y="1125906"/>
            <a:ext cx="209592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Case:</a:t>
            </a:r>
            <a:r>
              <a:rPr lang="ko-KR" alt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AZ = 0</a:t>
            </a:r>
            <a:endParaRPr lang="ko-KR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928B5C-BE84-4348-BE3B-2A5EAB4FA9A6}"/>
              </a:ext>
            </a:extLst>
          </p:cNvPr>
          <p:cNvCxnSpPr>
            <a:cxnSpLocks/>
          </p:cNvCxnSpPr>
          <p:nvPr/>
        </p:nvCxnSpPr>
        <p:spPr>
          <a:xfrm rot="10800000">
            <a:off x="7419800" y="2505929"/>
            <a:ext cx="1095832" cy="1000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070E26-F206-442C-9758-2EEB66609C9C}"/>
              </a:ext>
            </a:extLst>
          </p:cNvPr>
          <p:cNvCxnSpPr>
            <a:cxnSpLocks/>
          </p:cNvCxnSpPr>
          <p:nvPr/>
        </p:nvCxnSpPr>
        <p:spPr>
          <a:xfrm rot="-5400000">
            <a:off x="8467726" y="2484322"/>
            <a:ext cx="1095832" cy="1000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998812-54E0-43B0-86AC-DEB012D263C8}"/>
              </a:ext>
            </a:extLst>
          </p:cNvPr>
          <p:cNvSpPr txBox="1"/>
          <p:nvPr/>
        </p:nvSpPr>
        <p:spPr>
          <a:xfrm>
            <a:off x="8599790" y="2217782"/>
            <a:ext cx="1000211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X</a:t>
            </a:r>
            <a:endParaRPr lang="ko-KR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9CF66-88D3-4F8A-A865-3C26C87F4976}"/>
              </a:ext>
            </a:extLst>
          </p:cNvPr>
          <p:cNvSpPr txBox="1"/>
          <p:nvPr/>
        </p:nvSpPr>
        <p:spPr>
          <a:xfrm>
            <a:off x="6967505" y="2918492"/>
            <a:ext cx="1000211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Y</a:t>
            </a:r>
            <a:endParaRPr lang="ko-KR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279417-C330-45EB-9911-35D81EF7B215}"/>
              </a:ext>
            </a:extLst>
          </p:cNvPr>
          <p:cNvCxnSpPr/>
          <p:nvPr/>
        </p:nvCxnSpPr>
        <p:spPr>
          <a:xfrm flipV="1">
            <a:off x="8552075" y="1613043"/>
            <a:ext cx="0" cy="193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B79DF6-E87A-4CD6-96F0-BA319C1D5EFC}"/>
              </a:ext>
            </a:extLst>
          </p:cNvPr>
          <p:cNvSpPr txBox="1"/>
          <p:nvPr/>
        </p:nvSpPr>
        <p:spPr>
          <a:xfrm>
            <a:off x="7552056" y="1702621"/>
            <a:ext cx="963283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>
                <a:latin typeface="Calibri" panose="020F0502020204030204" pitchFamily="34" charset="0"/>
                <a:cs typeface="Calibri" panose="020F0502020204030204" pitchFamily="34" charset="0"/>
              </a:rPr>
              <a:t>True North</a:t>
            </a:r>
            <a:endParaRPr lang="ko-KR" altLang="en-US" sz="1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0705F-CA64-4442-BDEF-4288DD704CD7}"/>
              </a:ext>
            </a:extLst>
          </p:cNvPr>
          <p:cNvSpPr txBox="1"/>
          <p:nvPr/>
        </p:nvSpPr>
        <p:spPr>
          <a:xfrm>
            <a:off x="6967505" y="4993240"/>
            <a:ext cx="476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r>
              <a:rPr lang="ko-KR" altLang="en-US"/>
              <a:t>축 방향은 오른손 법칙에 의해 결정되므로</a:t>
            </a:r>
            <a:br>
              <a:rPr lang="en-US" altLang="ko-KR"/>
            </a:br>
            <a:r>
              <a:rPr lang="en-US" altLang="ko-KR"/>
              <a:t>(X</a:t>
            </a:r>
            <a:r>
              <a:rPr lang="ko-KR" altLang="en-US"/>
              <a:t>와 </a:t>
            </a:r>
            <a:r>
              <a:rPr lang="en-US" altLang="ko-KR"/>
              <a:t>Y </a:t>
            </a:r>
            <a:r>
              <a:rPr lang="ko-KR" altLang="en-US"/>
              <a:t>기저의 외적</a:t>
            </a:r>
            <a:r>
              <a:rPr lang="en-US" altLang="ko-KR"/>
              <a:t>)</a:t>
            </a:r>
          </a:p>
          <a:p>
            <a:r>
              <a:rPr lang="en-US" altLang="ko-KR" b="1">
                <a:solidFill>
                  <a:srgbClr val="FF0000"/>
                </a:solidFill>
              </a:rPr>
              <a:t>Platform Axis Z: </a:t>
            </a:r>
            <a:r>
              <a:rPr lang="ko-KR" altLang="en-US" b="1">
                <a:solidFill>
                  <a:srgbClr val="FF0000"/>
                </a:solidFill>
              </a:rPr>
              <a:t>수직 위로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0000FF"/>
                </a:solidFill>
              </a:rPr>
              <a:t>Body Axiz Z: </a:t>
            </a:r>
            <a:r>
              <a:rPr lang="ko-KR" altLang="en-US" b="1">
                <a:solidFill>
                  <a:srgbClr val="0000FF"/>
                </a:solidFill>
              </a:rPr>
              <a:t>수직 아래로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5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CD205630-B6D2-482A-BF10-6F57823B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49" y="87620"/>
            <a:ext cx="7316221" cy="93358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192EA690-CBB9-4374-9760-B25E73657968}"/>
              </a:ext>
            </a:extLst>
          </p:cNvPr>
          <p:cNvSpPr/>
          <p:nvPr/>
        </p:nvSpPr>
        <p:spPr>
          <a:xfrm>
            <a:off x="9349740" y="87620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584AE2-1678-4BC0-836B-A31864D6EDCF}"/>
              </a:ext>
            </a:extLst>
          </p:cNvPr>
          <p:cNvSpPr/>
          <p:nvPr/>
        </p:nvSpPr>
        <p:spPr>
          <a:xfrm>
            <a:off x="2098049" y="2563330"/>
            <a:ext cx="1620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FLCC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874ACF-FE31-41A5-A219-2B1883BF9BA9}"/>
              </a:ext>
            </a:extLst>
          </p:cNvPr>
          <p:cNvSpPr/>
          <p:nvPr/>
        </p:nvSpPr>
        <p:spPr>
          <a:xfrm>
            <a:off x="4076614" y="2563330"/>
            <a:ext cx="1620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DYN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3FD211-7B96-49D1-9697-44BAF9A971EE}"/>
              </a:ext>
            </a:extLst>
          </p:cNvPr>
          <p:cNvSpPr/>
          <p:nvPr/>
        </p:nvSpPr>
        <p:spPr>
          <a:xfrm>
            <a:off x="6055179" y="2563330"/>
            <a:ext cx="1620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SENSORS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E86988-AC28-4D38-9B1F-429B7F199C8D}"/>
              </a:ext>
            </a:extLst>
          </p:cNvPr>
          <p:cNvSpPr/>
          <p:nvPr/>
        </p:nvSpPr>
        <p:spPr>
          <a:xfrm>
            <a:off x="6055179" y="4105460"/>
            <a:ext cx="1620000" cy="12240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InjectSensor</a:t>
            </a:r>
            <a:br>
              <a:rPr lang="en-US" altLang="ko-KR" sz="1300" b="1">
                <a:solidFill>
                  <a:schemeClr val="tx1"/>
                </a:solidFill>
              </a:rPr>
            </a:br>
            <a:r>
              <a:rPr lang="en-US" altLang="ko-KR" sz="1300" b="1">
                <a:solidFill>
                  <a:schemeClr val="tx1"/>
                </a:solidFill>
              </a:rPr>
              <a:t>Error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5DA48B-49F7-414F-BE50-D539F32A10C7}"/>
              </a:ext>
            </a:extLst>
          </p:cNvPr>
          <p:cNvSpPr/>
          <p:nvPr/>
        </p:nvSpPr>
        <p:spPr>
          <a:xfrm>
            <a:off x="334334" y="2563330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IN_FTG_STICK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928A597-4B84-47B7-AB4E-DC3A8340137B}"/>
              </a:ext>
            </a:extLst>
          </p:cNvPr>
          <p:cNvSpPr/>
          <p:nvPr/>
        </p:nvSpPr>
        <p:spPr>
          <a:xfrm>
            <a:off x="334334" y="2888165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50" b="1">
                <a:solidFill>
                  <a:schemeClr val="tx1"/>
                </a:solidFill>
              </a:rPr>
              <a:t>IN_FTG_DTFOutput</a:t>
            </a:r>
            <a:endParaRPr lang="ko-KR" altLang="en-US" sz="850" b="1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467FCC2-382F-485E-9C36-108A10A90FDD}"/>
              </a:ext>
            </a:extLst>
          </p:cNvPr>
          <p:cNvSpPr/>
          <p:nvPr/>
        </p:nvSpPr>
        <p:spPr>
          <a:xfrm>
            <a:off x="334334" y="3213000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50" b="1">
                <a:solidFill>
                  <a:schemeClr val="tx1"/>
                </a:solidFill>
              </a:rPr>
              <a:t>IN_FTG_GCAWSOutput</a:t>
            </a:r>
            <a:endParaRPr lang="ko-KR" altLang="en-US" sz="850" b="1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C6B0A9-9ED3-4F55-8A6E-2247820F56F9}"/>
              </a:ext>
            </a:extLst>
          </p:cNvPr>
          <p:cNvSpPr/>
          <p:nvPr/>
        </p:nvSpPr>
        <p:spPr>
          <a:xfrm>
            <a:off x="334334" y="3542630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IN_FTG_FLIGHT_CMD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0729C66-8671-4B42-986A-BE266EBCD8E6}"/>
              </a:ext>
            </a:extLst>
          </p:cNvPr>
          <p:cNvSpPr/>
          <p:nvPr/>
        </p:nvSpPr>
        <p:spPr>
          <a:xfrm>
            <a:off x="334334" y="3872260"/>
            <a:ext cx="1260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IN_FTG_SENSOR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51D027-A2A9-4E04-8078-0F1E267F77EF}"/>
              </a:ext>
            </a:extLst>
          </p:cNvPr>
          <p:cNvCxnSpPr>
            <a:stCxn id="41" idx="3"/>
          </p:cNvCxnSpPr>
          <p:nvPr/>
        </p:nvCxnSpPr>
        <p:spPr>
          <a:xfrm>
            <a:off x="1594334" y="2671330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C1225A8-C806-4CDA-A362-F88E38B1E553}"/>
              </a:ext>
            </a:extLst>
          </p:cNvPr>
          <p:cNvCxnSpPr>
            <a:cxnSpLocks/>
          </p:cNvCxnSpPr>
          <p:nvPr/>
        </p:nvCxnSpPr>
        <p:spPr>
          <a:xfrm>
            <a:off x="1604503" y="2996165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797D65-3CE9-4557-8347-8AD33C70A19C}"/>
              </a:ext>
            </a:extLst>
          </p:cNvPr>
          <p:cNvCxnSpPr>
            <a:cxnSpLocks/>
          </p:cNvCxnSpPr>
          <p:nvPr/>
        </p:nvCxnSpPr>
        <p:spPr>
          <a:xfrm>
            <a:off x="1604503" y="3321000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EA1A044-68FF-473D-9BBD-B6B9C1478975}"/>
              </a:ext>
            </a:extLst>
          </p:cNvPr>
          <p:cNvCxnSpPr>
            <a:cxnSpLocks/>
          </p:cNvCxnSpPr>
          <p:nvPr/>
        </p:nvCxnSpPr>
        <p:spPr>
          <a:xfrm>
            <a:off x="1604503" y="3650630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223DDDF-A98B-4D23-98BA-A700B204D655}"/>
              </a:ext>
            </a:extLst>
          </p:cNvPr>
          <p:cNvCxnSpPr>
            <a:cxnSpLocks/>
          </p:cNvCxnSpPr>
          <p:nvPr/>
        </p:nvCxnSpPr>
        <p:spPr>
          <a:xfrm>
            <a:off x="3718049" y="2946730"/>
            <a:ext cx="3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C785A18-169F-47D7-9F0D-A40B8547F35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696614" y="3175330"/>
            <a:ext cx="3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F6A96CD-FF13-4611-8A65-4E7D23DF8B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6865179" y="3787330"/>
            <a:ext cx="0" cy="318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94D9F72-DD03-4119-A3C1-566A44FF7B26}"/>
              </a:ext>
            </a:extLst>
          </p:cNvPr>
          <p:cNvCxnSpPr>
            <a:cxnSpLocks/>
            <a:stCxn id="46" idx="2"/>
            <a:endCxn id="40" idx="2"/>
          </p:cNvCxnSpPr>
          <p:nvPr/>
        </p:nvCxnSpPr>
        <p:spPr>
          <a:xfrm rot="16200000" flipH="1">
            <a:off x="3294156" y="1758437"/>
            <a:ext cx="1241200" cy="5900845"/>
          </a:xfrm>
          <a:prstGeom prst="bentConnector3">
            <a:avLst>
              <a:gd name="adj1" fmla="val 1184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84F7643-E007-4E0A-A34F-345F09178FC9}"/>
              </a:ext>
            </a:extLst>
          </p:cNvPr>
          <p:cNvCxnSpPr>
            <a:cxnSpLocks/>
            <a:stCxn id="38" idx="3"/>
            <a:endCxn id="38" idx="1"/>
          </p:cNvCxnSpPr>
          <p:nvPr/>
        </p:nvCxnSpPr>
        <p:spPr>
          <a:xfrm flipH="1">
            <a:off x="4076614" y="3175330"/>
            <a:ext cx="1620000" cy="12700"/>
          </a:xfrm>
          <a:prstGeom prst="bentConnector5">
            <a:avLst>
              <a:gd name="adj1" fmla="val -11289"/>
              <a:gd name="adj2" fmla="val 8268898"/>
              <a:gd name="adj3" fmla="val 1141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B36E1867-3B42-4FFD-8389-9F188A13C232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 flipH="1">
            <a:off x="2908049" y="3175330"/>
            <a:ext cx="2788565" cy="612000"/>
          </a:xfrm>
          <a:prstGeom prst="bentConnector4">
            <a:avLst>
              <a:gd name="adj1" fmla="val -6285"/>
              <a:gd name="adj2" fmla="val 17159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4FC44BA-AB17-498F-BA4E-58564411C4D3}"/>
                  </a:ext>
                </a:extLst>
              </p:cNvPr>
              <p:cNvSpPr/>
              <p:nvPr/>
            </p:nvSpPr>
            <p:spPr>
              <a:xfrm>
                <a:off x="4641244" y="4036533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sz="14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4FC44BA-AB17-498F-BA4E-58564411C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44" y="4036533"/>
                <a:ext cx="432000" cy="43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4131324-B0D8-4752-9F83-DFCFDEA658C5}"/>
              </a:ext>
            </a:extLst>
          </p:cNvPr>
          <p:cNvSpPr txBox="1"/>
          <p:nvPr/>
        </p:nvSpPr>
        <p:spPr>
          <a:xfrm>
            <a:off x="4422874" y="4466458"/>
            <a:ext cx="86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Calibri" panose="020F0502020204030204" pitchFamily="34" charset="0"/>
                <a:cs typeface="Calibri" panose="020F0502020204030204" pitchFamily="34" charset="0"/>
              </a:rPr>
              <a:t>Unit Delay</a:t>
            </a:r>
            <a:endParaRPr lang="ko-KR" alt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63A5AA8-916F-4E89-AF15-BFAD61B135B8}"/>
              </a:ext>
            </a:extLst>
          </p:cNvPr>
          <p:cNvSpPr/>
          <p:nvPr/>
        </p:nvSpPr>
        <p:spPr>
          <a:xfrm>
            <a:off x="8158556" y="2293855"/>
            <a:ext cx="1332000" cy="2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OUT_TRUE_STATE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82BE615-0A6F-48CA-9451-989B22E007C2}"/>
              </a:ext>
            </a:extLst>
          </p:cNvPr>
          <p:cNvSpPr/>
          <p:nvPr/>
        </p:nvSpPr>
        <p:spPr>
          <a:xfrm>
            <a:off x="8167694" y="2780165"/>
            <a:ext cx="1332000" cy="2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OUT_RALT_Datapump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889FEC5-7064-4D19-9BF0-0A64D8B4C0FE}"/>
              </a:ext>
            </a:extLst>
          </p:cNvPr>
          <p:cNvSpPr/>
          <p:nvPr/>
        </p:nvSpPr>
        <p:spPr>
          <a:xfrm>
            <a:off x="8167694" y="3105000"/>
            <a:ext cx="1332000" cy="2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OUT_INS_Datapump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24E877D-7685-4C0A-9A74-6A2F084E66F3}"/>
              </a:ext>
            </a:extLst>
          </p:cNvPr>
          <p:cNvSpPr/>
          <p:nvPr/>
        </p:nvSpPr>
        <p:spPr>
          <a:xfrm>
            <a:off x="8167694" y="3434630"/>
            <a:ext cx="1332000" cy="2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OUT_GPS_Datapump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F7F9530-3A9F-4BB9-A00A-434CEE12197D}"/>
              </a:ext>
            </a:extLst>
          </p:cNvPr>
          <p:cNvCxnSpPr>
            <a:cxnSpLocks/>
          </p:cNvCxnSpPr>
          <p:nvPr/>
        </p:nvCxnSpPr>
        <p:spPr>
          <a:xfrm>
            <a:off x="7665010" y="2892960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A2619FE-FB82-4D72-A63E-5B00194ACE3B}"/>
              </a:ext>
            </a:extLst>
          </p:cNvPr>
          <p:cNvCxnSpPr>
            <a:cxnSpLocks/>
          </p:cNvCxnSpPr>
          <p:nvPr/>
        </p:nvCxnSpPr>
        <p:spPr>
          <a:xfrm>
            <a:off x="7675179" y="3217795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2CF7CF1-177E-46D7-AEEC-C40B98138CD1}"/>
              </a:ext>
            </a:extLst>
          </p:cNvPr>
          <p:cNvCxnSpPr>
            <a:cxnSpLocks/>
          </p:cNvCxnSpPr>
          <p:nvPr/>
        </p:nvCxnSpPr>
        <p:spPr>
          <a:xfrm>
            <a:off x="7675179" y="3542630"/>
            <a:ext cx="493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1D3002B-3356-4813-B718-C5B1F1D6C6C5}"/>
              </a:ext>
            </a:extLst>
          </p:cNvPr>
          <p:cNvCxnSpPr>
            <a:cxnSpLocks/>
            <a:stCxn id="38" idx="3"/>
            <a:endCxn id="80" idx="1"/>
          </p:cNvCxnSpPr>
          <p:nvPr/>
        </p:nvCxnSpPr>
        <p:spPr>
          <a:xfrm flipV="1">
            <a:off x="5696614" y="2401855"/>
            <a:ext cx="2461942" cy="773475"/>
          </a:xfrm>
          <a:prstGeom prst="bentConnector3">
            <a:avLst>
              <a:gd name="adj1" fmla="val 69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설명선: 굽은 선(테두리 없음) 92">
            <a:extLst>
              <a:ext uri="{FF2B5EF4-FFF2-40B4-BE49-F238E27FC236}">
                <a16:creationId xmlns:a16="http://schemas.microsoft.com/office/drawing/2014/main" id="{7098E48E-BC47-426D-8564-92BCFF70F439}"/>
              </a:ext>
            </a:extLst>
          </p:cNvPr>
          <p:cNvSpPr/>
          <p:nvPr/>
        </p:nvSpPr>
        <p:spPr>
          <a:xfrm>
            <a:off x="1274249" y="4087786"/>
            <a:ext cx="950084" cy="301392"/>
          </a:xfrm>
          <a:prstGeom prst="callout2">
            <a:avLst>
              <a:gd name="adj1" fmla="val 53337"/>
              <a:gd name="adj2" fmla="val 69"/>
              <a:gd name="adj3" fmla="val 42180"/>
              <a:gd name="adj4" fmla="val -12676"/>
              <a:gd name="adj5" fmla="val 7624"/>
              <a:gd name="adj6" fmla="val -28838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11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추가됨 </a:t>
            </a:r>
            <a:r>
              <a:rPr lang="en-US" altLang="ko-KR" sz="11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(V4.0)</a:t>
            </a:r>
            <a:endParaRPr lang="ko-KR" altLang="en-US" sz="11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설명선: 굽은 선(테두리 없음) 93">
            <a:extLst>
              <a:ext uri="{FF2B5EF4-FFF2-40B4-BE49-F238E27FC236}">
                <a16:creationId xmlns:a16="http://schemas.microsoft.com/office/drawing/2014/main" id="{2265E667-FA61-4731-84C9-C1E4197F90EB}"/>
              </a:ext>
            </a:extLst>
          </p:cNvPr>
          <p:cNvSpPr/>
          <p:nvPr/>
        </p:nvSpPr>
        <p:spPr>
          <a:xfrm>
            <a:off x="9992209" y="3188030"/>
            <a:ext cx="902517" cy="247320"/>
          </a:xfrm>
          <a:prstGeom prst="callout2">
            <a:avLst>
              <a:gd name="adj1" fmla="val 53337"/>
              <a:gd name="adj2" fmla="val 69"/>
              <a:gd name="adj3" fmla="val 42180"/>
              <a:gd name="adj4" fmla="val -12676"/>
              <a:gd name="adj5" fmla="val 9112"/>
              <a:gd name="adj6" fmla="val -32677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11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변경됨</a:t>
            </a:r>
            <a:r>
              <a:rPr lang="en-US" altLang="ko-KR" sz="11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(V4.0)</a:t>
            </a:r>
            <a:endParaRPr lang="ko-KR" altLang="en-US" sz="11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오른쪽 대괄호 94">
            <a:extLst>
              <a:ext uri="{FF2B5EF4-FFF2-40B4-BE49-F238E27FC236}">
                <a16:creationId xmlns:a16="http://schemas.microsoft.com/office/drawing/2014/main" id="{9EE3AAA0-2BF1-4A09-B12A-4185E6D06279}"/>
              </a:ext>
            </a:extLst>
          </p:cNvPr>
          <p:cNvSpPr/>
          <p:nvPr/>
        </p:nvSpPr>
        <p:spPr>
          <a:xfrm>
            <a:off x="9554037" y="2860708"/>
            <a:ext cx="63185" cy="70458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CE1091-1A3F-4725-9A58-45134BCB2080}"/>
              </a:ext>
            </a:extLst>
          </p:cNvPr>
          <p:cNvSpPr/>
          <p:nvPr/>
        </p:nvSpPr>
        <p:spPr>
          <a:xfrm>
            <a:off x="273817" y="2847952"/>
            <a:ext cx="1433843" cy="63778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설명선: 굽은 선(테두리 없음) 36">
            <a:extLst>
              <a:ext uri="{FF2B5EF4-FFF2-40B4-BE49-F238E27FC236}">
                <a16:creationId xmlns:a16="http://schemas.microsoft.com/office/drawing/2014/main" id="{93FF820F-0190-42D0-BC83-4F4A5D1995E2}"/>
              </a:ext>
            </a:extLst>
          </p:cNvPr>
          <p:cNvSpPr/>
          <p:nvPr/>
        </p:nvSpPr>
        <p:spPr>
          <a:xfrm>
            <a:off x="1957965" y="2194057"/>
            <a:ext cx="950084" cy="301392"/>
          </a:xfrm>
          <a:prstGeom prst="callout2">
            <a:avLst>
              <a:gd name="adj1" fmla="val 53337"/>
              <a:gd name="adj2" fmla="val 69"/>
              <a:gd name="adj3" fmla="val 92745"/>
              <a:gd name="adj4" fmla="val -17355"/>
              <a:gd name="adj5" fmla="val 208832"/>
              <a:gd name="adj6" fmla="val -32514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11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변경됨 </a:t>
            </a:r>
            <a:r>
              <a:rPr lang="en-US" altLang="ko-KR" sz="11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(V4.1)</a:t>
            </a:r>
            <a:endParaRPr lang="ko-KR" altLang="en-US" sz="11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77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10322</TotalTime>
  <Words>1240</Words>
  <Application>Microsoft Office PowerPoint</Application>
  <PresentationFormat>와이드스크린</PresentationFormat>
  <Paragraphs>676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나눔고딕</vt:lpstr>
      <vt:lpstr>맑은 고딕</vt:lpstr>
      <vt:lpstr>Arial</vt:lpstr>
      <vt:lpstr>Arial Narrow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ASCL</dc:creator>
  <cp:lastModifiedBy>ASCL</cp:lastModifiedBy>
  <cp:revision>102</cp:revision>
  <dcterms:created xsi:type="dcterms:W3CDTF">2022-07-04T11:16:38Z</dcterms:created>
  <dcterms:modified xsi:type="dcterms:W3CDTF">2023-04-12T06:16:14Z</dcterms:modified>
</cp:coreProperties>
</file>