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6" r:id="rId3"/>
    <p:sldId id="258" r:id="rId4"/>
    <p:sldId id="267" r:id="rId5"/>
    <p:sldId id="281" r:id="rId6"/>
    <p:sldId id="259" r:id="rId7"/>
    <p:sldId id="269" r:id="rId8"/>
    <p:sldId id="293" r:id="rId9"/>
    <p:sldId id="257" r:id="rId10"/>
    <p:sldId id="271" r:id="rId11"/>
    <p:sldId id="283" r:id="rId12"/>
    <p:sldId id="260" r:id="rId13"/>
    <p:sldId id="273" r:id="rId14"/>
    <p:sldId id="288" r:id="rId15"/>
    <p:sldId id="261" r:id="rId16"/>
    <p:sldId id="275" r:id="rId17"/>
    <p:sldId id="289" r:id="rId18"/>
    <p:sldId id="262" r:id="rId19"/>
    <p:sldId id="277" r:id="rId20"/>
    <p:sldId id="290" r:id="rId21"/>
    <p:sldId id="263" r:id="rId22"/>
    <p:sldId id="279" r:id="rId23"/>
    <p:sldId id="291" r:id="rId24"/>
    <p:sldId id="265" r:id="rId25"/>
    <p:sldId id="292" r:id="rId26"/>
    <p:sldId id="2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002060"/>
    <a:srgbClr val="F2F2F2"/>
    <a:srgbClr val="BDD7EE"/>
    <a:srgbClr val="FFE699"/>
    <a:srgbClr val="C55A11"/>
    <a:srgbClr val="F4B183"/>
    <a:srgbClr val="00C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328F-7B04-425C-807D-230F5C3F060B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6034B-AA21-46E3-BDF1-9B0446E61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1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6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4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7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9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101C-D304-413C-B09E-4FF396742195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E945-BC5F-4A7E-A683-C6564E20F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utumn, Away, Leaves, Colorful, Sun, Nature, Forest">
            <a:extLst>
              <a:ext uri="{FF2B5EF4-FFF2-40B4-BE49-F238E27FC236}">
                <a16:creationId xmlns:a16="http://schemas.microsoft.com/office/drawing/2014/main" id="{E4C187C4-912A-43A6-873F-22D0DF95D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8B2E63-837A-415F-8441-4159B1764138}"/>
              </a:ext>
            </a:extLst>
          </p:cNvPr>
          <p:cNvSpPr/>
          <p:nvPr/>
        </p:nvSpPr>
        <p:spPr>
          <a:xfrm>
            <a:off x="1523990" y="10"/>
            <a:ext cx="9144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24AB4BE-D2BE-45B8-B2BD-B223BED231F5}"/>
              </a:ext>
            </a:extLst>
          </p:cNvPr>
          <p:cNvSpPr/>
          <p:nvPr/>
        </p:nvSpPr>
        <p:spPr>
          <a:xfrm>
            <a:off x="3719726" y="1052746"/>
            <a:ext cx="4752528" cy="4752528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84BAC-BDFF-4EBA-8FF2-7E255D45D1D1}"/>
              </a:ext>
            </a:extLst>
          </p:cNvPr>
          <p:cNvSpPr txBox="1"/>
          <p:nvPr/>
        </p:nvSpPr>
        <p:spPr>
          <a:xfrm>
            <a:off x="4220891" y="2551847"/>
            <a:ext cx="3750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네이버 영화 리뷰</a:t>
            </a:r>
            <a:endParaRPr lang="en-US" altLang="ko-KR" sz="3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다중 감정 분류기</a:t>
            </a:r>
            <a:endParaRPr lang="en-US" altLang="ko-KR" sz="3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en-US" altLang="ko-KR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Net</a:t>
            </a:r>
            <a:endParaRPr lang="ko-KR" altLang="en-US" sz="3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37CAFB-02C5-4FD6-9304-3B753F49F99B}"/>
              </a:ext>
            </a:extLst>
          </p:cNvPr>
          <p:cNvCxnSpPr>
            <a:cxnSpLocks/>
          </p:cNvCxnSpPr>
          <p:nvPr/>
        </p:nvCxnSpPr>
        <p:spPr>
          <a:xfrm>
            <a:off x="4660729" y="4456263"/>
            <a:ext cx="287391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E728D0-050C-4FDC-AB19-E86B75D64346}"/>
              </a:ext>
            </a:extLst>
          </p:cNvPr>
          <p:cNvSpPr txBox="1"/>
          <p:nvPr/>
        </p:nvSpPr>
        <p:spPr>
          <a:xfrm>
            <a:off x="4220891" y="4549791"/>
            <a:ext cx="37501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페르소나 시스템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2019.11.26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진명훈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김호현</a:t>
            </a: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4CC6D2-142C-4CE5-A48C-CA39DEF46748}"/>
              </a:ext>
            </a:extLst>
          </p:cNvPr>
          <p:cNvSpPr/>
          <p:nvPr/>
        </p:nvSpPr>
        <p:spPr>
          <a:xfrm>
            <a:off x="0" y="0"/>
            <a:ext cx="152399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283EBD-88B9-409D-9956-DB42A6693751}"/>
              </a:ext>
            </a:extLst>
          </p:cNvPr>
          <p:cNvSpPr/>
          <p:nvPr/>
        </p:nvSpPr>
        <p:spPr>
          <a:xfrm>
            <a:off x="10668010" y="0"/>
            <a:ext cx="152399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5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데이터셋 구축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F4B18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데이터셋 구축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F4B18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80780-4F05-4B71-8175-4E260CCE4444}"/>
              </a:ext>
            </a:extLst>
          </p:cNvPr>
          <p:cNvSpPr txBox="1"/>
          <p:nvPr/>
        </p:nvSpPr>
        <p:spPr>
          <a:xfrm>
            <a:off x="3566160" y="2397760"/>
            <a:ext cx="505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Ch04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36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ko-KR" altLang="en-US" sz="3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5A39CD-F20C-4F1A-9314-D5354AC454C2}"/>
              </a:ext>
            </a:extLst>
          </p:cNvPr>
          <p:cNvSpPr/>
          <p:nvPr/>
        </p:nvSpPr>
        <p:spPr>
          <a:xfrm>
            <a:off x="3698240" y="3287931"/>
            <a:ext cx="4795520" cy="105510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176C5D-817D-4D59-AFB1-225499F163F2}"/>
              </a:ext>
            </a:extLst>
          </p:cNvPr>
          <p:cNvSpPr/>
          <p:nvPr/>
        </p:nvSpPr>
        <p:spPr>
          <a:xfrm>
            <a:off x="-420396" y="725832"/>
            <a:ext cx="518160" cy="518160"/>
          </a:xfrm>
          <a:prstGeom prst="roundRect">
            <a:avLst/>
          </a:prstGeom>
          <a:solidFill>
            <a:srgbClr val="00C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7ADF25-AA7A-4485-AEC4-77E0DDAE43C9}"/>
              </a:ext>
            </a:extLst>
          </p:cNvPr>
          <p:cNvSpPr/>
          <p:nvPr/>
        </p:nvSpPr>
        <p:spPr>
          <a:xfrm>
            <a:off x="-431178" y="1469676"/>
            <a:ext cx="518160" cy="518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1873DE-9F93-438B-B0BF-253C27D85689}"/>
              </a:ext>
            </a:extLst>
          </p:cNvPr>
          <p:cNvSpPr/>
          <p:nvPr/>
        </p:nvSpPr>
        <p:spPr>
          <a:xfrm>
            <a:off x="-431178" y="2213520"/>
            <a:ext cx="518160" cy="5181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55DD31-93DE-495C-BED2-5C7176B9FB71}"/>
              </a:ext>
            </a:extLst>
          </p:cNvPr>
          <p:cNvSpPr/>
          <p:nvPr/>
        </p:nvSpPr>
        <p:spPr>
          <a:xfrm>
            <a:off x="-420396" y="2957364"/>
            <a:ext cx="518160" cy="5181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EEF2929-6D15-4651-93F2-F70BFF175965}"/>
              </a:ext>
            </a:extLst>
          </p:cNvPr>
          <p:cNvSpPr/>
          <p:nvPr/>
        </p:nvSpPr>
        <p:spPr>
          <a:xfrm>
            <a:off x="-420396" y="3701209"/>
            <a:ext cx="518160" cy="518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9026C9-9107-4E5A-8C35-A6013073DDAE}"/>
              </a:ext>
            </a:extLst>
          </p:cNvPr>
          <p:cNvSpPr/>
          <p:nvPr/>
        </p:nvSpPr>
        <p:spPr>
          <a:xfrm>
            <a:off x="-420396" y="4445052"/>
            <a:ext cx="518160" cy="518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6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5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2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4CBA6-5E3F-424F-89A1-0022DC9B14A8}"/>
              </a:ext>
            </a:extLst>
          </p:cNvPr>
          <p:cNvSpPr txBox="1"/>
          <p:nvPr/>
        </p:nvSpPr>
        <p:spPr>
          <a:xfrm>
            <a:off x="3566160" y="2397760"/>
            <a:ext cx="505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Ch05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Modeling</a:t>
            </a:r>
            <a:endParaRPr lang="ko-KR" altLang="en-US" sz="3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EF845D-672C-43CE-992B-7204DD86D6D3}"/>
              </a:ext>
            </a:extLst>
          </p:cNvPr>
          <p:cNvSpPr/>
          <p:nvPr/>
        </p:nvSpPr>
        <p:spPr>
          <a:xfrm>
            <a:off x="3698240" y="3287931"/>
            <a:ext cx="4795520" cy="10551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F74BF2-A071-4335-A432-B1E6C255DE91}"/>
              </a:ext>
            </a:extLst>
          </p:cNvPr>
          <p:cNvSpPr/>
          <p:nvPr/>
        </p:nvSpPr>
        <p:spPr>
          <a:xfrm>
            <a:off x="-420396" y="725832"/>
            <a:ext cx="518160" cy="518160"/>
          </a:xfrm>
          <a:prstGeom prst="roundRect">
            <a:avLst/>
          </a:prstGeom>
          <a:solidFill>
            <a:srgbClr val="00C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33F33F-D802-4A8E-B5CE-E7D8B2B027F3}"/>
              </a:ext>
            </a:extLst>
          </p:cNvPr>
          <p:cNvSpPr/>
          <p:nvPr/>
        </p:nvSpPr>
        <p:spPr>
          <a:xfrm>
            <a:off x="-431178" y="1469676"/>
            <a:ext cx="518160" cy="518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643D6C-EDDD-42D8-8333-9E9534A4BDC1}"/>
              </a:ext>
            </a:extLst>
          </p:cNvPr>
          <p:cNvSpPr/>
          <p:nvPr/>
        </p:nvSpPr>
        <p:spPr>
          <a:xfrm>
            <a:off x="-431178" y="2213520"/>
            <a:ext cx="518160" cy="5181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E6CF6F-BFCC-477C-A554-57A309345F32}"/>
              </a:ext>
            </a:extLst>
          </p:cNvPr>
          <p:cNvSpPr/>
          <p:nvPr/>
        </p:nvSpPr>
        <p:spPr>
          <a:xfrm>
            <a:off x="-420396" y="2957364"/>
            <a:ext cx="518160" cy="5181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5160BF-6E02-42AE-8C50-41FA563FFB45}"/>
              </a:ext>
            </a:extLst>
          </p:cNvPr>
          <p:cNvSpPr/>
          <p:nvPr/>
        </p:nvSpPr>
        <p:spPr>
          <a:xfrm>
            <a:off x="-420396" y="3701209"/>
            <a:ext cx="518160" cy="518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EA5F14-A646-44E1-BD22-B4C5DC74017F}"/>
              </a:ext>
            </a:extLst>
          </p:cNvPr>
          <p:cNvSpPr/>
          <p:nvPr/>
        </p:nvSpPr>
        <p:spPr>
          <a:xfrm>
            <a:off x="-420396" y="4445052"/>
            <a:ext cx="518160" cy="518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8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05. Modeling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05. Modeling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4CBA6-5E3F-424F-89A1-0022DC9B14A8}"/>
              </a:ext>
            </a:extLst>
          </p:cNvPr>
          <p:cNvSpPr txBox="1"/>
          <p:nvPr/>
        </p:nvSpPr>
        <p:spPr>
          <a:xfrm>
            <a:off x="3566160" y="2397760"/>
            <a:ext cx="505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Ch06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Model </a:t>
            </a:r>
            <a:r>
              <a: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성능 향상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82AC2C-BEE4-4D48-81BC-8DCDC81BB98A}"/>
              </a:ext>
            </a:extLst>
          </p:cNvPr>
          <p:cNvSpPr/>
          <p:nvPr/>
        </p:nvSpPr>
        <p:spPr>
          <a:xfrm>
            <a:off x="3698240" y="3287931"/>
            <a:ext cx="4795520" cy="10551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1B71C3A-D60A-4E27-9394-0E668E0F1692}"/>
              </a:ext>
            </a:extLst>
          </p:cNvPr>
          <p:cNvSpPr/>
          <p:nvPr/>
        </p:nvSpPr>
        <p:spPr>
          <a:xfrm>
            <a:off x="-420396" y="725832"/>
            <a:ext cx="518160" cy="518160"/>
          </a:xfrm>
          <a:prstGeom prst="roundRect">
            <a:avLst/>
          </a:prstGeom>
          <a:solidFill>
            <a:srgbClr val="00C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73FEEA-2C9A-4F33-A086-C62FBC0E19D8}"/>
              </a:ext>
            </a:extLst>
          </p:cNvPr>
          <p:cNvSpPr/>
          <p:nvPr/>
        </p:nvSpPr>
        <p:spPr>
          <a:xfrm>
            <a:off x="-431178" y="1469676"/>
            <a:ext cx="518160" cy="518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1E058F-70BB-4ACA-9162-B9574DF3863B}"/>
              </a:ext>
            </a:extLst>
          </p:cNvPr>
          <p:cNvSpPr/>
          <p:nvPr/>
        </p:nvSpPr>
        <p:spPr>
          <a:xfrm>
            <a:off x="-431178" y="2213520"/>
            <a:ext cx="518160" cy="5181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F8B98C-0D57-4517-A7A4-C374445FF61E}"/>
              </a:ext>
            </a:extLst>
          </p:cNvPr>
          <p:cNvSpPr/>
          <p:nvPr/>
        </p:nvSpPr>
        <p:spPr>
          <a:xfrm>
            <a:off x="-420396" y="2957364"/>
            <a:ext cx="518160" cy="5181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9B4DFA8-F380-4B53-9439-A658875F57CF}"/>
              </a:ext>
            </a:extLst>
          </p:cNvPr>
          <p:cNvSpPr/>
          <p:nvPr/>
        </p:nvSpPr>
        <p:spPr>
          <a:xfrm>
            <a:off x="-420396" y="3701209"/>
            <a:ext cx="518160" cy="518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F842E9-CB20-4D46-A384-1312F186F5BC}"/>
              </a:ext>
            </a:extLst>
          </p:cNvPr>
          <p:cNvSpPr/>
          <p:nvPr/>
        </p:nvSpPr>
        <p:spPr>
          <a:xfrm>
            <a:off x="-420396" y="4445052"/>
            <a:ext cx="518160" cy="518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06. Model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성능 향상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052048-0B81-4FEA-824D-130CECCA91AA}"/>
              </a:ext>
            </a:extLst>
          </p:cNvPr>
          <p:cNvSpPr/>
          <p:nvPr/>
        </p:nvSpPr>
        <p:spPr>
          <a:xfrm>
            <a:off x="846078" y="0"/>
            <a:ext cx="217818" cy="1080000"/>
          </a:xfrm>
          <a:prstGeom prst="rect">
            <a:avLst/>
          </a:prstGeom>
          <a:solidFill>
            <a:srgbClr val="00C7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166B48-5B62-4251-9B5A-C02090EECB4B}"/>
              </a:ext>
            </a:extLst>
          </p:cNvPr>
          <p:cNvSpPr/>
          <p:nvPr/>
        </p:nvSpPr>
        <p:spPr>
          <a:xfrm>
            <a:off x="846078" y="1079999"/>
            <a:ext cx="217818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31742-E6D8-419E-88D5-A3A69B6DB3EF}"/>
              </a:ext>
            </a:extLst>
          </p:cNvPr>
          <p:cNvSpPr/>
          <p:nvPr/>
        </p:nvSpPr>
        <p:spPr>
          <a:xfrm>
            <a:off x="846078" y="2159999"/>
            <a:ext cx="2178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AE0FE8-49AE-48E2-AFF4-B85A1174F803}"/>
              </a:ext>
            </a:extLst>
          </p:cNvPr>
          <p:cNvSpPr/>
          <p:nvPr/>
        </p:nvSpPr>
        <p:spPr>
          <a:xfrm>
            <a:off x="846078" y="3239998"/>
            <a:ext cx="217818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D69798-56FD-4A34-9EAA-E6AF18F99F00}"/>
              </a:ext>
            </a:extLst>
          </p:cNvPr>
          <p:cNvSpPr/>
          <p:nvPr/>
        </p:nvSpPr>
        <p:spPr>
          <a:xfrm>
            <a:off x="846078" y="4319998"/>
            <a:ext cx="217818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4D7AB-7DBA-4132-B871-338CA0B21A10}"/>
              </a:ext>
            </a:extLst>
          </p:cNvPr>
          <p:cNvSpPr/>
          <p:nvPr/>
        </p:nvSpPr>
        <p:spPr>
          <a:xfrm>
            <a:off x="846078" y="5399997"/>
            <a:ext cx="21781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AA6AD-88A3-46FC-9AA0-00050D50AC83}"/>
              </a:ext>
            </a:extLst>
          </p:cNvPr>
          <p:cNvSpPr txBox="1"/>
          <p:nvPr/>
        </p:nvSpPr>
        <p:spPr>
          <a:xfrm>
            <a:off x="1228510" y="216834"/>
            <a:ext cx="23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목차 </a:t>
            </a:r>
            <a:r>
              <a:rPr lang="en-US" altLang="ko-KR" sz="28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index</a:t>
            </a:r>
            <a:endParaRPr lang="ko-KR" altLang="en-US" sz="3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00F2FA-9827-4B4E-A4BD-00429556C7C2}"/>
              </a:ext>
            </a:extLst>
          </p:cNvPr>
          <p:cNvSpPr/>
          <p:nvPr/>
        </p:nvSpPr>
        <p:spPr>
          <a:xfrm>
            <a:off x="4540900" y="1131930"/>
            <a:ext cx="2718316" cy="10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CF77B-6734-424C-B5DE-3C9989B729A5}"/>
              </a:ext>
            </a:extLst>
          </p:cNvPr>
          <p:cNvSpPr txBox="1"/>
          <p:nvPr/>
        </p:nvSpPr>
        <p:spPr>
          <a:xfrm>
            <a:off x="4540900" y="1383085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Ch01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5446F-871A-4412-B0DB-449D165DBE78}"/>
              </a:ext>
            </a:extLst>
          </p:cNvPr>
          <p:cNvSpPr txBox="1"/>
          <p:nvPr/>
        </p:nvSpPr>
        <p:spPr>
          <a:xfrm>
            <a:off x="4540900" y="1857927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Ch02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8C4D0-F7FF-4AE8-994F-4C88141EEE3A}"/>
              </a:ext>
            </a:extLst>
          </p:cNvPr>
          <p:cNvSpPr txBox="1"/>
          <p:nvPr/>
        </p:nvSpPr>
        <p:spPr>
          <a:xfrm>
            <a:off x="4540900" y="2332769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Ch03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데이터셋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3044C-E569-4E57-89E5-31EC91C15D7B}"/>
              </a:ext>
            </a:extLst>
          </p:cNvPr>
          <p:cNvSpPr txBox="1"/>
          <p:nvPr/>
        </p:nvSpPr>
        <p:spPr>
          <a:xfrm>
            <a:off x="4540900" y="2807611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Ch04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75F64-9D5F-4F83-A3EC-28C2A229A2DA}"/>
              </a:ext>
            </a:extLst>
          </p:cNvPr>
          <p:cNvSpPr txBox="1"/>
          <p:nvPr/>
        </p:nvSpPr>
        <p:spPr>
          <a:xfrm>
            <a:off x="4540900" y="3282453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Ch05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Modeling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41FE9-4B32-40B6-A837-555CA85CD6C4}"/>
              </a:ext>
            </a:extLst>
          </p:cNvPr>
          <p:cNvSpPr txBox="1"/>
          <p:nvPr/>
        </p:nvSpPr>
        <p:spPr>
          <a:xfrm>
            <a:off x="4540900" y="3751480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Ch06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Model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성능 향상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EF1B6-C36C-4742-BEB9-DD41CE884A7C}"/>
              </a:ext>
            </a:extLst>
          </p:cNvPr>
          <p:cNvSpPr txBox="1"/>
          <p:nvPr/>
        </p:nvSpPr>
        <p:spPr>
          <a:xfrm>
            <a:off x="4540900" y="4220507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Ch07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 및 향후 방향성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AC79F-89F0-44FB-9BBA-7DF53F125731}"/>
              </a:ext>
            </a:extLst>
          </p:cNvPr>
          <p:cNvSpPr txBox="1"/>
          <p:nvPr/>
        </p:nvSpPr>
        <p:spPr>
          <a:xfrm>
            <a:off x="4540900" y="4689534"/>
            <a:ext cx="232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Appendix.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6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06. Model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성능 향상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4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4CBA6-5E3F-424F-89A1-0022DC9B14A8}"/>
              </a:ext>
            </a:extLst>
          </p:cNvPr>
          <p:cNvSpPr txBox="1"/>
          <p:nvPr/>
        </p:nvSpPr>
        <p:spPr>
          <a:xfrm>
            <a:off x="3430555" y="2397760"/>
            <a:ext cx="5330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Ch07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 및 향후 방향성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B9241-D6AC-4672-8D4B-41259605E16D}"/>
              </a:ext>
            </a:extLst>
          </p:cNvPr>
          <p:cNvSpPr/>
          <p:nvPr/>
        </p:nvSpPr>
        <p:spPr>
          <a:xfrm>
            <a:off x="3698240" y="3287931"/>
            <a:ext cx="4795520" cy="1055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C16097-821F-4475-8F53-13C6D9842FD1}"/>
              </a:ext>
            </a:extLst>
          </p:cNvPr>
          <p:cNvSpPr/>
          <p:nvPr/>
        </p:nvSpPr>
        <p:spPr>
          <a:xfrm>
            <a:off x="-420396" y="725832"/>
            <a:ext cx="518160" cy="518160"/>
          </a:xfrm>
          <a:prstGeom prst="roundRect">
            <a:avLst/>
          </a:prstGeom>
          <a:solidFill>
            <a:srgbClr val="00C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7F6654-DBDA-4EC8-8DFA-4822783D020E}"/>
              </a:ext>
            </a:extLst>
          </p:cNvPr>
          <p:cNvSpPr/>
          <p:nvPr/>
        </p:nvSpPr>
        <p:spPr>
          <a:xfrm>
            <a:off x="-431178" y="1469676"/>
            <a:ext cx="518160" cy="518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5A1E32F-D204-4100-B9B7-6B995A92AC29}"/>
              </a:ext>
            </a:extLst>
          </p:cNvPr>
          <p:cNvSpPr/>
          <p:nvPr/>
        </p:nvSpPr>
        <p:spPr>
          <a:xfrm>
            <a:off x="-431178" y="2213520"/>
            <a:ext cx="518160" cy="5181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AF12B3A-77FC-4B7A-AE5C-A673178C1408}"/>
              </a:ext>
            </a:extLst>
          </p:cNvPr>
          <p:cNvSpPr/>
          <p:nvPr/>
        </p:nvSpPr>
        <p:spPr>
          <a:xfrm>
            <a:off x="-420396" y="2957364"/>
            <a:ext cx="518160" cy="5181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01FFFE-4428-46B9-942B-04F3315546F6}"/>
              </a:ext>
            </a:extLst>
          </p:cNvPr>
          <p:cNvSpPr/>
          <p:nvPr/>
        </p:nvSpPr>
        <p:spPr>
          <a:xfrm>
            <a:off x="-420396" y="3701209"/>
            <a:ext cx="518160" cy="518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1F63B5-05CB-413A-81DC-A604289B2419}"/>
              </a:ext>
            </a:extLst>
          </p:cNvPr>
          <p:cNvSpPr/>
          <p:nvPr/>
        </p:nvSpPr>
        <p:spPr>
          <a:xfrm>
            <a:off x="-420396" y="4445052"/>
            <a:ext cx="518160" cy="518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8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07.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 및 향후 방향성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7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07.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결론 및 향후 방향성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6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4CC6D2-142C-4CE5-A48C-CA39DEF46748}"/>
              </a:ext>
            </a:extLst>
          </p:cNvPr>
          <p:cNvSpPr/>
          <p:nvPr/>
        </p:nvSpPr>
        <p:spPr>
          <a:xfrm>
            <a:off x="0" y="0"/>
            <a:ext cx="152399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283EBD-88B9-409D-9956-DB42A6693751}"/>
              </a:ext>
            </a:extLst>
          </p:cNvPr>
          <p:cNvSpPr/>
          <p:nvPr/>
        </p:nvSpPr>
        <p:spPr>
          <a:xfrm>
            <a:off x="10668010" y="0"/>
            <a:ext cx="152399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Winter, Wintry, Snow, Snowy, Snowfall, Trees">
            <a:extLst>
              <a:ext uri="{FF2B5EF4-FFF2-40B4-BE49-F238E27FC236}">
                <a16:creationId xmlns:a16="http://schemas.microsoft.com/office/drawing/2014/main" id="{48BCE688-DF70-433A-8462-503739FF3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0" y="0"/>
            <a:ext cx="91440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E2754D-976C-4968-8A7B-B412B3EACF11}"/>
              </a:ext>
            </a:extLst>
          </p:cNvPr>
          <p:cNvSpPr/>
          <p:nvPr/>
        </p:nvSpPr>
        <p:spPr>
          <a:xfrm>
            <a:off x="1523990" y="10"/>
            <a:ext cx="9144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C73249E-86CF-4F4A-B1FC-A5B9471396CA}"/>
              </a:ext>
            </a:extLst>
          </p:cNvPr>
          <p:cNvSpPr/>
          <p:nvPr/>
        </p:nvSpPr>
        <p:spPr>
          <a:xfrm>
            <a:off x="3719726" y="1052746"/>
            <a:ext cx="4752528" cy="4752528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D5AE04-846B-40BB-9561-49C1B438E7BE}"/>
              </a:ext>
            </a:extLst>
          </p:cNvPr>
          <p:cNvSpPr txBox="1"/>
          <p:nvPr/>
        </p:nvSpPr>
        <p:spPr>
          <a:xfrm>
            <a:off x="4220901" y="3107253"/>
            <a:ext cx="375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감사</a:t>
            </a:r>
            <a:r>
              <a:rPr lang="ko-KR" altLang="en-US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합니다</a:t>
            </a:r>
            <a:r>
              <a:rPr lang="en-US" altLang="ko-KR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endParaRPr lang="ko-KR" altLang="en-US" sz="3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A0E6CA-1A2E-446D-9E3D-FE5C4230209E}"/>
              </a:ext>
            </a:extLst>
          </p:cNvPr>
          <p:cNvCxnSpPr>
            <a:cxnSpLocks/>
          </p:cNvCxnSpPr>
          <p:nvPr/>
        </p:nvCxnSpPr>
        <p:spPr>
          <a:xfrm>
            <a:off x="5678499" y="4334965"/>
            <a:ext cx="835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561388-0D1A-4EEB-AF67-1B67C308071F}"/>
              </a:ext>
            </a:extLst>
          </p:cNvPr>
          <p:cNvCxnSpPr>
            <a:cxnSpLocks/>
          </p:cNvCxnSpPr>
          <p:nvPr/>
        </p:nvCxnSpPr>
        <p:spPr>
          <a:xfrm>
            <a:off x="5678499" y="2711439"/>
            <a:ext cx="835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9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9521F-9BC9-4ECF-9E09-5E7792F814B8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Appendix.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13D1BF-0345-486D-814E-5FC5481F553A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7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9521F-9BC9-4ECF-9E09-5E7792F814B8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Appendix.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13D1BF-0345-486D-814E-5FC5481F553A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0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80780-4F05-4B71-8175-4E260CCE4444}"/>
              </a:ext>
            </a:extLst>
          </p:cNvPr>
          <p:cNvSpPr txBox="1"/>
          <p:nvPr/>
        </p:nvSpPr>
        <p:spPr>
          <a:xfrm>
            <a:off x="3566160" y="2397760"/>
            <a:ext cx="505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Ch01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2FA4D-507C-4F45-9EB6-E769A872576B}"/>
              </a:ext>
            </a:extLst>
          </p:cNvPr>
          <p:cNvSpPr/>
          <p:nvPr/>
        </p:nvSpPr>
        <p:spPr>
          <a:xfrm>
            <a:off x="3698240" y="3287931"/>
            <a:ext cx="4795520" cy="105510"/>
          </a:xfrm>
          <a:prstGeom prst="rect">
            <a:avLst/>
          </a:prstGeom>
          <a:solidFill>
            <a:srgbClr val="00C7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44DA4A-4408-4D98-BFCE-67811E379E5A}"/>
              </a:ext>
            </a:extLst>
          </p:cNvPr>
          <p:cNvSpPr/>
          <p:nvPr/>
        </p:nvSpPr>
        <p:spPr>
          <a:xfrm>
            <a:off x="-420396" y="725832"/>
            <a:ext cx="518160" cy="518160"/>
          </a:xfrm>
          <a:prstGeom prst="roundRect">
            <a:avLst/>
          </a:prstGeom>
          <a:solidFill>
            <a:srgbClr val="00C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AC7DA1-53DD-4B44-B650-FCBBD629A35C}"/>
              </a:ext>
            </a:extLst>
          </p:cNvPr>
          <p:cNvSpPr/>
          <p:nvPr/>
        </p:nvSpPr>
        <p:spPr>
          <a:xfrm>
            <a:off x="-431178" y="1469676"/>
            <a:ext cx="518160" cy="518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70AF4D-AE06-4B2B-942E-4E1412F24DCF}"/>
              </a:ext>
            </a:extLst>
          </p:cNvPr>
          <p:cNvSpPr/>
          <p:nvPr/>
        </p:nvSpPr>
        <p:spPr>
          <a:xfrm>
            <a:off x="-431178" y="2213520"/>
            <a:ext cx="518160" cy="5181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0CCFFC-4330-4A84-B7DD-61DA54214B5A}"/>
              </a:ext>
            </a:extLst>
          </p:cNvPr>
          <p:cNvSpPr/>
          <p:nvPr/>
        </p:nvSpPr>
        <p:spPr>
          <a:xfrm>
            <a:off x="-420396" y="2957364"/>
            <a:ext cx="518160" cy="5181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10B8F4-2530-4778-B350-668E2FA03F10}"/>
              </a:ext>
            </a:extLst>
          </p:cNvPr>
          <p:cNvSpPr/>
          <p:nvPr/>
        </p:nvSpPr>
        <p:spPr>
          <a:xfrm>
            <a:off x="-420396" y="3701209"/>
            <a:ext cx="518160" cy="518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539AE73-DBD4-4A10-9F78-23DFC8EBEB30}"/>
              </a:ext>
            </a:extLst>
          </p:cNvPr>
          <p:cNvSpPr/>
          <p:nvPr/>
        </p:nvSpPr>
        <p:spPr>
          <a:xfrm>
            <a:off x="-420396" y="4445052"/>
            <a:ext cx="518160" cy="518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17CAA-FDCA-4522-AF73-2F7090527F39}"/>
              </a:ext>
            </a:extLst>
          </p:cNvPr>
          <p:cNvSpPr txBox="1"/>
          <p:nvPr/>
        </p:nvSpPr>
        <p:spPr>
          <a:xfrm>
            <a:off x="5187820" y="3544806"/>
            <a:ext cx="2438045" cy="70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감정의 정의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19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00C7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7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문제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00C7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80780-4F05-4B71-8175-4E260CCE4444}"/>
              </a:ext>
            </a:extLst>
          </p:cNvPr>
          <p:cNvSpPr txBox="1"/>
          <p:nvPr/>
        </p:nvSpPr>
        <p:spPr>
          <a:xfrm>
            <a:off x="3566160" y="2397760"/>
            <a:ext cx="505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Ch02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연구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3CAADB-3874-42BD-80A9-6C2628367AF9}"/>
              </a:ext>
            </a:extLst>
          </p:cNvPr>
          <p:cNvSpPr/>
          <p:nvPr/>
        </p:nvSpPr>
        <p:spPr>
          <a:xfrm>
            <a:off x="3698240" y="3287931"/>
            <a:ext cx="4795520" cy="105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E3B15B-F490-48BE-959F-F622C58EE6C1}"/>
              </a:ext>
            </a:extLst>
          </p:cNvPr>
          <p:cNvSpPr/>
          <p:nvPr/>
        </p:nvSpPr>
        <p:spPr>
          <a:xfrm>
            <a:off x="-420396" y="725832"/>
            <a:ext cx="518160" cy="518160"/>
          </a:xfrm>
          <a:prstGeom prst="roundRect">
            <a:avLst/>
          </a:prstGeom>
          <a:solidFill>
            <a:srgbClr val="00C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99B121-B688-4362-A4A8-A472DDD8108F}"/>
              </a:ext>
            </a:extLst>
          </p:cNvPr>
          <p:cNvSpPr/>
          <p:nvPr/>
        </p:nvSpPr>
        <p:spPr>
          <a:xfrm>
            <a:off x="-431178" y="1469676"/>
            <a:ext cx="518160" cy="518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8600384-7AB5-466D-BF4A-121206F1044B}"/>
              </a:ext>
            </a:extLst>
          </p:cNvPr>
          <p:cNvSpPr/>
          <p:nvPr/>
        </p:nvSpPr>
        <p:spPr>
          <a:xfrm>
            <a:off x="-431178" y="2213520"/>
            <a:ext cx="518160" cy="5181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8B9B33-92CD-492E-B47A-2CA799329E30}"/>
              </a:ext>
            </a:extLst>
          </p:cNvPr>
          <p:cNvSpPr/>
          <p:nvPr/>
        </p:nvSpPr>
        <p:spPr>
          <a:xfrm>
            <a:off x="-420396" y="2957364"/>
            <a:ext cx="518160" cy="5181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87BFBB-5353-4B81-A531-8C9F46CB00AC}"/>
              </a:ext>
            </a:extLst>
          </p:cNvPr>
          <p:cNvSpPr/>
          <p:nvPr/>
        </p:nvSpPr>
        <p:spPr>
          <a:xfrm>
            <a:off x="-420396" y="3701209"/>
            <a:ext cx="518160" cy="518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7926E5-3FCD-43DE-B0AE-1BAB782D2420}"/>
              </a:ext>
            </a:extLst>
          </p:cNvPr>
          <p:cNvSpPr/>
          <p:nvPr/>
        </p:nvSpPr>
        <p:spPr>
          <a:xfrm>
            <a:off x="-420396" y="4445052"/>
            <a:ext cx="518160" cy="518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연구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C5E0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1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97F9-DBB3-4B8B-A7CF-14CB3601C6C5}"/>
              </a:ext>
            </a:extLst>
          </p:cNvPr>
          <p:cNvSpPr txBox="1"/>
          <p:nvPr/>
        </p:nvSpPr>
        <p:spPr>
          <a:xfrm>
            <a:off x="365761" y="368410"/>
            <a:ext cx="505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02.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연구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B07B2-FB3C-41D2-BB87-EB490C533A40}"/>
              </a:ext>
            </a:extLst>
          </p:cNvPr>
          <p:cNvSpPr/>
          <p:nvPr/>
        </p:nvSpPr>
        <p:spPr>
          <a:xfrm flipV="1">
            <a:off x="469847" y="899878"/>
            <a:ext cx="1069703" cy="45719"/>
          </a:xfrm>
          <a:prstGeom prst="rect">
            <a:avLst/>
          </a:prstGeom>
          <a:solidFill>
            <a:srgbClr val="C5E0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4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80780-4F05-4B71-8175-4E260CCE4444}"/>
              </a:ext>
            </a:extLst>
          </p:cNvPr>
          <p:cNvSpPr txBox="1"/>
          <p:nvPr/>
        </p:nvSpPr>
        <p:spPr>
          <a:xfrm>
            <a:off x="3566160" y="2397760"/>
            <a:ext cx="5059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Ch03</a:t>
            </a:r>
            <a:r>
              <a:rPr lang="en-US" altLang="ko-KR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데이터셋 구축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4A8BD-FCB0-423D-A3CF-3F57D42EF9D5}"/>
              </a:ext>
            </a:extLst>
          </p:cNvPr>
          <p:cNvSpPr/>
          <p:nvPr/>
        </p:nvSpPr>
        <p:spPr>
          <a:xfrm>
            <a:off x="3698240" y="3287931"/>
            <a:ext cx="4795520" cy="105510"/>
          </a:xfrm>
          <a:prstGeom prst="rect">
            <a:avLst/>
          </a:prstGeom>
          <a:solidFill>
            <a:srgbClr val="F4B18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3CD487-1028-433B-B5E7-46381E3A6427}"/>
              </a:ext>
            </a:extLst>
          </p:cNvPr>
          <p:cNvSpPr/>
          <p:nvPr/>
        </p:nvSpPr>
        <p:spPr>
          <a:xfrm>
            <a:off x="-420396" y="725832"/>
            <a:ext cx="518160" cy="518160"/>
          </a:xfrm>
          <a:prstGeom prst="roundRect">
            <a:avLst/>
          </a:prstGeom>
          <a:solidFill>
            <a:srgbClr val="00C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C893C0-12EC-471A-9BED-2A9441546773}"/>
              </a:ext>
            </a:extLst>
          </p:cNvPr>
          <p:cNvSpPr/>
          <p:nvPr/>
        </p:nvSpPr>
        <p:spPr>
          <a:xfrm>
            <a:off x="-431178" y="1469676"/>
            <a:ext cx="518160" cy="518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E0F5D3-775A-45EF-B68D-FADA37D9A274}"/>
              </a:ext>
            </a:extLst>
          </p:cNvPr>
          <p:cNvSpPr/>
          <p:nvPr/>
        </p:nvSpPr>
        <p:spPr>
          <a:xfrm>
            <a:off x="-431178" y="2213520"/>
            <a:ext cx="518160" cy="5181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97CB95-3BAC-4DE8-92E9-CDA61F0F9CCD}"/>
              </a:ext>
            </a:extLst>
          </p:cNvPr>
          <p:cNvSpPr/>
          <p:nvPr/>
        </p:nvSpPr>
        <p:spPr>
          <a:xfrm>
            <a:off x="-420396" y="2957364"/>
            <a:ext cx="518160" cy="5181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C35E35-F65E-4F80-B226-FE400598E8E2}"/>
              </a:ext>
            </a:extLst>
          </p:cNvPr>
          <p:cNvSpPr/>
          <p:nvPr/>
        </p:nvSpPr>
        <p:spPr>
          <a:xfrm>
            <a:off x="-420396" y="3701209"/>
            <a:ext cx="518160" cy="518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73BD26-B40F-4910-A1D9-91A9BD08BDEB}"/>
              </a:ext>
            </a:extLst>
          </p:cNvPr>
          <p:cNvSpPr/>
          <p:nvPr/>
        </p:nvSpPr>
        <p:spPr>
          <a:xfrm>
            <a:off x="-420396" y="4445052"/>
            <a:ext cx="518160" cy="518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6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130</Words>
  <Application>Microsoft Office PowerPoint</Application>
  <PresentationFormat>와이드스크린</PresentationFormat>
  <Paragraphs>40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a가을소풍M</vt:lpstr>
      <vt:lpstr>KoPub돋움체 Bold</vt:lpstr>
      <vt:lpstr>KoPub돋움체 Medium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12</cp:revision>
  <dcterms:created xsi:type="dcterms:W3CDTF">2019-11-03T09:58:41Z</dcterms:created>
  <dcterms:modified xsi:type="dcterms:W3CDTF">2019-11-04T00:19:09Z</dcterms:modified>
</cp:coreProperties>
</file>