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A7B2-34CA-4F01-A125-9E8423B1EE44}" type="datetimeFigureOut">
              <a:rPr lang="ko-KR" altLang="en-US" smtClean="0"/>
              <a:t>2016-01-29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E316-DEA1-4B9F-A8EC-F425385B9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2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A7B2-34CA-4F01-A125-9E8423B1EE44}" type="datetimeFigureOut">
              <a:rPr lang="ko-KR" altLang="en-US" smtClean="0"/>
              <a:t>2016-01-29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E316-DEA1-4B9F-A8EC-F425385B9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7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A7B2-34CA-4F01-A125-9E8423B1EE44}" type="datetimeFigureOut">
              <a:rPr lang="ko-KR" altLang="en-US" smtClean="0"/>
              <a:t>2016-01-29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E316-DEA1-4B9F-A8EC-F425385B9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24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A7B2-34CA-4F01-A125-9E8423B1EE44}" type="datetimeFigureOut">
              <a:rPr lang="ko-KR" altLang="en-US" smtClean="0"/>
              <a:t>2016-01-29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E316-DEA1-4B9F-A8EC-F425385B9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00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A7B2-34CA-4F01-A125-9E8423B1EE44}" type="datetimeFigureOut">
              <a:rPr lang="ko-KR" altLang="en-US" smtClean="0"/>
              <a:t>2016-01-29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E316-DEA1-4B9F-A8EC-F425385B9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71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A7B2-34CA-4F01-A125-9E8423B1EE44}" type="datetimeFigureOut">
              <a:rPr lang="ko-KR" altLang="en-US" smtClean="0"/>
              <a:t>2016-01-29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E316-DEA1-4B9F-A8EC-F425385B9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2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A7B2-34CA-4F01-A125-9E8423B1EE44}" type="datetimeFigureOut">
              <a:rPr lang="ko-KR" altLang="en-US" smtClean="0"/>
              <a:t>2016-01-29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E316-DEA1-4B9F-A8EC-F425385B9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279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A7B2-34CA-4F01-A125-9E8423B1EE44}" type="datetimeFigureOut">
              <a:rPr lang="ko-KR" altLang="en-US" smtClean="0"/>
              <a:t>2016-01-29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E316-DEA1-4B9F-A8EC-F425385B9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58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A7B2-34CA-4F01-A125-9E8423B1EE44}" type="datetimeFigureOut">
              <a:rPr lang="ko-KR" altLang="en-US" smtClean="0"/>
              <a:t>2016-01-29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E316-DEA1-4B9F-A8EC-F425385B9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22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A7B2-34CA-4F01-A125-9E8423B1EE44}" type="datetimeFigureOut">
              <a:rPr lang="ko-KR" altLang="en-US" smtClean="0"/>
              <a:t>2016-01-29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E316-DEA1-4B9F-A8EC-F425385B9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54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A7B2-34CA-4F01-A125-9E8423B1EE44}" type="datetimeFigureOut">
              <a:rPr lang="ko-KR" altLang="en-US" smtClean="0"/>
              <a:t>2016-01-29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0E316-DEA1-4B9F-A8EC-F425385B9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533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DA7B2-34CA-4F01-A125-9E8423B1EE44}" type="datetimeFigureOut">
              <a:rPr lang="ko-KR" altLang="en-US" smtClean="0"/>
              <a:t>2016-01-29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0E316-DEA1-4B9F-A8EC-F425385B9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73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238125"/>
            <a:ext cx="9820275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083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1190625"/>
            <a:ext cx="92011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5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김호현(SELADADF,KIM HO HYUN)</dc:creator>
  <cp:lastModifiedBy>김호현(SELADADF,KIM HO HYUN)</cp:lastModifiedBy>
  <cp:revision>1</cp:revision>
  <dcterms:created xsi:type="dcterms:W3CDTF">2016-01-29T08:32:21Z</dcterms:created>
  <dcterms:modified xsi:type="dcterms:W3CDTF">2016-01-29T08:32:49Z</dcterms:modified>
</cp:coreProperties>
</file>