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70" r:id="rId8"/>
    <p:sldId id="271" r:id="rId9"/>
    <p:sldId id="263" r:id="rId10"/>
    <p:sldId id="265" r:id="rId11"/>
    <p:sldId id="266" r:id="rId12"/>
    <p:sldId id="268" r:id="rId13"/>
    <p:sldId id="267" r:id="rId14"/>
    <p:sldId id="264" r:id="rId15"/>
    <p:sldId id="258" r:id="rId16"/>
    <p:sldId id="269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71D5DAE-503E-435E-87D4-9779E9AAE82B}">
          <p14:sldIdLst>
            <p14:sldId id="256"/>
            <p14:sldId id="257"/>
            <p14:sldId id="259"/>
            <p14:sldId id="260"/>
            <p14:sldId id="262"/>
            <p14:sldId id="261"/>
            <p14:sldId id="270"/>
            <p14:sldId id="271"/>
            <p14:sldId id="263"/>
            <p14:sldId id="265"/>
            <p14:sldId id="266"/>
            <p14:sldId id="268"/>
            <p14:sldId id="267"/>
            <p14:sldId id="264"/>
            <p14:sldId id="25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6BC4C-4E91-EAE8-AC12-2E3C3C6F7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6B7BEE-FD35-DAC7-6216-1A0DD2D7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288589-9112-D1F6-4FC8-1C17148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FEAE32-7CA5-E349-0C8D-F0FF9E88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71B6C1-BFE8-017E-0AEE-77558F2F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06-A838-31AB-209E-01EF63FB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1B186C-E7DA-D177-00E6-03EB7D3F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809E4E-397F-7905-1749-B28123A2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89FCB3-4099-7A91-92BD-DCD20729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DAFD51-FC88-AA85-3082-02ABD4A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E87C02-7D8E-5BD5-51C1-B88DCA48A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37623D-78B2-EE60-3069-6EE5844D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F18822-F097-9584-2337-F75EADF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6DF530-8F92-114D-0280-BF60B0C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6D452-1D6B-FD7A-9C1D-9DE9CF59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8DF98-1044-FCF6-0B5C-AAD259A3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9F257-DD53-67B5-1312-6023AB8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036FE3-67E1-C44E-3515-8DE26264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30B5-1033-C643-F178-5CA30B5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805E0D-4A4A-B2D4-4232-1171A1F7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7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5F4A7-FC39-4109-E2DC-2A21C3EF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A1648A-D565-857B-374C-F7B1FE52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FA7DBC-19AE-3455-B14F-8C79EE1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BC679-BC27-1705-0640-DDF94A5B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D69D8C-ECA8-2A8C-9EB8-9132EFCE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7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522C4-FBF3-4D11-D833-257D0C1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86044D-21EE-D7F8-320F-4BE372D9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6369E5-3D82-CDFD-738B-E1870185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95BB3F-85A4-4074-56D4-4D6A8E40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3BE36E-33CD-B9B3-41E1-D6561CEB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C812B5-8457-9761-4641-FF36923F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5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96798-7022-A9A2-DEF2-A5228E50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A9642C-8492-4A64-F25C-31964216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05B91B-C63C-DD2A-584B-BC4B5EF7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4E7EF1-AA27-6C93-B285-87B3EFD13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4B76D1-FBCB-730E-F5CC-EB2663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F6BEC36-C276-9F4E-48DB-27B6C503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C3EBDE-9CA3-0549-5AF5-9C57CEE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5DA84D-E357-5B48-A019-356D255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9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61774-433D-7A4B-D266-F360CBA9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91B08F8-F9D0-C043-32DD-2F892F8A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9AF355-BE5A-ACC6-ED31-FDB6E44A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0F6F1D-C49F-FDCE-1F6F-A9224140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98FCCA3-883C-7B39-3139-A40BE401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555A9-B2CD-D560-F08B-15BC2624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9CAA22-87CB-D858-92F0-20AF64A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03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63AE1-2A28-91A9-B83E-CD2E2A0F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00EE27-2D44-3A9E-93CC-27C227D6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488A27-022A-12C5-4899-DF10532A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14CB77-B708-F02E-D3B7-ABCFD1B2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06BBA8-1C99-E36D-6813-97301101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E5E551-8E2B-CDED-76A0-CBD72AF6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7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D9634-6CFE-6DEA-7CEC-1DE14697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935FD2-E419-BCFD-F5D8-614150952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58AB14-6146-D660-BF15-16745DF1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8138CE-D7BF-D1AE-D625-C8CE8EA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EFF740-FB24-F99D-198B-972EC9DD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2AB96C-EC41-6986-336C-703C27FA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08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C2F1FF5-9699-89DE-9318-C6A9A7B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73C335F-D015-A617-2B4A-67271A25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9D1CF8-9F9F-029C-BFF6-050CEAF3C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86B2-925C-4C0F-899F-04244A2F62B2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122D2B-6C14-41FD-52BE-DE1E232A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F9C7A6-BA73-7F9D-1047-71EA1704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0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acs.leidenuniv.nl/~kosterswa/pm/op1pm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A8083-B4E2-B19F-50C5-628AD6781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tot programmeren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E7337B-BC6E-615E-C62D-32DF48C2E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Dag 1</a:t>
            </a:r>
          </a:p>
        </p:txBody>
      </p:sp>
    </p:spTree>
    <p:extLst>
      <p:ext uri="{BB962C8B-B14F-4D97-AF65-F5344CB8AC3E}">
        <p14:creationId xmlns:p14="http://schemas.microsoft.com/office/powerpoint/2010/main" val="286205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8E64-C2A8-4875-1E35-1E949D98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Een ‘simpel’ programma.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FBFD41-C538-1EC9-93C1-1FAE8C9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Stel: We willen 234 + 13412 uitrekenen.</a:t>
            </a:r>
          </a:p>
          <a:p>
            <a:pPr marL="0" indent="0">
              <a:buNone/>
            </a:pPr>
            <a:r>
              <a:rPr lang="nl-NL" dirty="0"/>
              <a:t>0x3e2420 = 234</a:t>
            </a:r>
          </a:p>
          <a:p>
            <a:pPr marL="0" indent="0">
              <a:buNone/>
            </a:pPr>
            <a:r>
              <a:rPr lang="nl-NL" dirty="0"/>
              <a:t>0x52910e = 13412</a:t>
            </a:r>
          </a:p>
          <a:p>
            <a:pPr marL="0" indent="0">
              <a:buNone/>
            </a:pPr>
            <a:r>
              <a:rPr lang="nl-NL" dirty="0"/>
              <a:t>0x62e2a7 = 0x3e2420 + 0x52910e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Nadelen:</a:t>
            </a:r>
          </a:p>
          <a:p>
            <a:pPr>
              <a:buFontTx/>
              <a:buChar char="-"/>
            </a:pPr>
            <a:r>
              <a:rPr lang="nl-NL" dirty="0"/>
              <a:t>Typefout is snel gemaakt.</a:t>
            </a:r>
          </a:p>
          <a:p>
            <a:pPr>
              <a:buFontTx/>
              <a:buChar char="-"/>
            </a:pPr>
            <a:r>
              <a:rPr lang="nl-NL" dirty="0"/>
              <a:t>Mogelijk om memory in gebruik te bewerken.</a:t>
            </a:r>
          </a:p>
          <a:p>
            <a:pPr>
              <a:buFontTx/>
              <a:buChar char="-"/>
            </a:pPr>
            <a:r>
              <a:rPr lang="nl-NL" dirty="0"/>
              <a:t>Hoe ga je om met data groter 1 byte?</a:t>
            </a:r>
          </a:p>
        </p:txBody>
      </p:sp>
    </p:spTree>
    <p:extLst>
      <p:ext uri="{BB962C8B-B14F-4D97-AF65-F5344CB8AC3E}">
        <p14:creationId xmlns:p14="http://schemas.microsoft.com/office/powerpoint/2010/main" val="419154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EBBD2-5B02-E446-440A-9D40BA4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</a:t>
            </a:r>
            <a:r>
              <a:rPr lang="nl-NL" dirty="0" err="1"/>
              <a:t>Identifier</a:t>
            </a:r>
            <a:r>
              <a:rPr lang="nl-NL" dirty="0"/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E5DE73-7A26-B0B5-4331-4844DB39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int a </a:t>
            </a:r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 234</a:t>
            </a:r>
            <a:r>
              <a:rPr lang="nl-NL" dirty="0"/>
              <a:t>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declaratie</a:t>
            </a:r>
          </a:p>
          <a:p>
            <a:pPr marL="0" indent="0">
              <a:buNone/>
            </a:pPr>
            <a:r>
              <a:rPr lang="nl-N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assignment</a:t>
            </a:r>
            <a:endParaRPr lang="nl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dirty="0"/>
              <a:t>C# garandeert:</a:t>
            </a:r>
          </a:p>
          <a:p>
            <a:pPr>
              <a:buFontTx/>
              <a:buChar char="-"/>
            </a:pPr>
            <a:r>
              <a:rPr lang="nl-NL" dirty="0"/>
              <a:t>Exclusief gebruik van geheugenadres.</a:t>
            </a:r>
          </a:p>
          <a:p>
            <a:pPr>
              <a:buFontTx/>
              <a:buChar char="-"/>
            </a:pPr>
            <a:r>
              <a:rPr lang="nl-NL" dirty="0"/>
              <a:t>Controle op datatype.</a:t>
            </a:r>
          </a:p>
          <a:p>
            <a:pPr>
              <a:buFontTx/>
              <a:buChar char="-"/>
            </a:pPr>
            <a:r>
              <a:rPr lang="nl-NL" dirty="0"/>
              <a:t>Check op overflow van geheugen.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438512E-5C8C-921A-6838-CCC847DEBC74}"/>
              </a:ext>
            </a:extLst>
          </p:cNvPr>
          <p:cNvSpPr txBox="1"/>
          <p:nvPr/>
        </p:nvSpPr>
        <p:spPr>
          <a:xfrm>
            <a:off x="7776594" y="2843868"/>
            <a:ext cx="147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int a = 234;</a:t>
            </a:r>
          </a:p>
          <a:p>
            <a:r>
              <a:rPr lang="nl-NL" dirty="0"/>
              <a:t>int b = 13412;</a:t>
            </a:r>
          </a:p>
          <a:p>
            <a:r>
              <a:rPr lang="nl-NL" dirty="0"/>
              <a:t>int c = a + b;</a:t>
            </a:r>
          </a:p>
        </p:txBody>
      </p:sp>
    </p:spTree>
    <p:extLst>
      <p:ext uri="{BB962C8B-B14F-4D97-AF65-F5344CB8AC3E}">
        <p14:creationId xmlns:p14="http://schemas.microsoft.com/office/powerpoint/2010/main" val="42569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04F8-6B49-5AAE-E880-2A318DA3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- Scope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913B8F-FFAD-39A0-BCDE-144BD851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597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02F39-AD39-C692-3BEC-D9DFB0E1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Juiste namen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E75DAF-A4D3-C225-0E71-3B20F309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Namen moeten uniek zijn binnen scope (komt later terug). Anders compiler error!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i="1" dirty="0"/>
              <a:t>Nog verder uitbreiden</a:t>
            </a:r>
          </a:p>
        </p:txBody>
      </p:sp>
    </p:spTree>
    <p:extLst>
      <p:ext uri="{BB962C8B-B14F-4D97-AF65-F5344CB8AC3E}">
        <p14:creationId xmlns:p14="http://schemas.microsoft.com/office/powerpoint/2010/main" val="402067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7A566-ECA6-088A-0987-8F9B6E8B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Defensief programmeren - Fouten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FB562F-EF76-408B-0569-A3AD25CE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Compilatiefouten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72FEEB7-5D17-B756-004C-D6C6117F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5" y="2690307"/>
            <a:ext cx="11589249" cy="30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96AFA-2E8D-AF74-ED7E-1333146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2EFB88-EC12-2972-8DAA-4DDA7AFA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Programmeermethoden (leidenuniv.nl)</a:t>
            </a:r>
            <a:endParaRPr lang="nl-NL" dirty="0"/>
          </a:p>
          <a:p>
            <a:r>
              <a:rPr lang="nl-NL" dirty="0"/>
              <a:t>Elkaar nakijken (schema volgt nog).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76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44B6D-C031-3EAA-4C45-095F61B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Volgende keren: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9A77CA6-1211-D085-723F-53F2BD7BD60B}"/>
              </a:ext>
            </a:extLst>
          </p:cNvPr>
          <p:cNvSpPr txBox="1"/>
          <p:nvPr/>
        </p:nvSpPr>
        <p:spPr>
          <a:xfrm>
            <a:off x="838200" y="160630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Mogelijke onderwerpen: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Verbinding met databases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87A8-0A6C-CF97-6F1A-D3E69BB1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deze groep?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25C148-D046-F498-EE7B-89D579A4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Geïnteresseerd in programmeren. Soms zelf al dingen aan het uitproberen of maken.</a:t>
            </a:r>
          </a:p>
          <a:p>
            <a:r>
              <a:rPr lang="nl-NL" dirty="0"/>
              <a:t>Máár, weinig tot geen gedegen achtergrond erin.</a:t>
            </a:r>
          </a:p>
          <a:p>
            <a:endParaRPr lang="nl-NL" dirty="0"/>
          </a:p>
          <a:p>
            <a:r>
              <a:rPr lang="nl-NL" dirty="0"/>
              <a:t>Vanuit team SW wordt het geleverd: Robert en Lennart, wellicht soms een ander.</a:t>
            </a:r>
          </a:p>
        </p:txBody>
      </p:sp>
    </p:spTree>
    <p:extLst>
      <p:ext uri="{BB962C8B-B14F-4D97-AF65-F5344CB8AC3E}">
        <p14:creationId xmlns:p14="http://schemas.microsoft.com/office/powerpoint/2010/main" val="24572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C27E0-78AE-BC0F-6361-BD88A5C1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78980E-B927-D70D-F25D-E72AAD9A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schrijf je een programma?</a:t>
            </a:r>
          </a:p>
          <a:p>
            <a:r>
              <a:rPr lang="nl-NL" dirty="0"/>
              <a:t>Wat kun je doen met  C#?</a:t>
            </a:r>
          </a:p>
          <a:p>
            <a:r>
              <a:rPr lang="nl-NL" dirty="0"/>
              <a:t>Hoe werkt een programmeur?</a:t>
            </a:r>
          </a:p>
          <a:p>
            <a:endParaRPr lang="nl-NL" dirty="0"/>
          </a:p>
          <a:p>
            <a:r>
              <a:rPr lang="nl-NL" dirty="0"/>
              <a:t>Wat jullie willen weten!</a:t>
            </a:r>
          </a:p>
        </p:txBody>
      </p:sp>
    </p:spTree>
    <p:extLst>
      <p:ext uri="{BB962C8B-B14F-4D97-AF65-F5344CB8AC3E}">
        <p14:creationId xmlns:p14="http://schemas.microsoft.com/office/powerpoint/2010/main" val="394714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41474-461E-6EE1-FC70-49EC67EF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7E970-E2A8-1100-FC7A-0C8EE37E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Voorlopig 1 bijeenkomst per maand, ruwweg 1.5 – 2 uur.</a:t>
            </a:r>
          </a:p>
          <a:p>
            <a:r>
              <a:rPr lang="nl-NL" dirty="0"/>
              <a:t>Huiswerk (verplicht!) per keer, schatting 6 uur (gaat sterk fluctueren per persoon).</a:t>
            </a:r>
          </a:p>
          <a:p>
            <a:r>
              <a:rPr lang="nl-NL" dirty="0"/>
              <a:t>Begeleiding mogelijk buiten de bijeenkomsten om.</a:t>
            </a:r>
          </a:p>
          <a:p>
            <a:endParaRPr lang="nl-NL" dirty="0"/>
          </a:p>
          <a:p>
            <a:r>
              <a:rPr lang="nl-NL" dirty="0"/>
              <a:t>Structuur sterk vergelijkbaar met 1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/>
              <a:t>jaars</a:t>
            </a:r>
            <a:r>
              <a:rPr lang="nl-NL" dirty="0"/>
              <a:t> programmeervakken op uni.</a:t>
            </a:r>
          </a:p>
        </p:txBody>
      </p:sp>
    </p:spTree>
    <p:extLst>
      <p:ext uri="{BB962C8B-B14F-4D97-AF65-F5344CB8AC3E}">
        <p14:creationId xmlns:p14="http://schemas.microsoft.com/office/powerpoint/2010/main" val="253949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83E40-73C4-DE99-5612-F8BE3EAF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je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BDB3E7-3F03-B7EF-F183-48978474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Visual Studio 2022 (Community </a:t>
            </a:r>
            <a:r>
              <a:rPr lang="nl-NL" dirty="0" err="1"/>
              <a:t>version</a:t>
            </a:r>
            <a:r>
              <a:rPr lang="nl-NL" dirty="0"/>
              <a:t>). Gratis te downloaden op: </a:t>
            </a:r>
          </a:p>
        </p:txBody>
      </p:sp>
    </p:spTree>
    <p:extLst>
      <p:ext uri="{BB962C8B-B14F-4D97-AF65-F5344CB8AC3E}">
        <p14:creationId xmlns:p14="http://schemas.microsoft.com/office/powerpoint/2010/main" val="2479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D15AA-3ADB-D061-5029-8E919DCF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Bijeenkomst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35A50-8802-8D5F-032F-26B7804D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console applicatie.</a:t>
            </a:r>
          </a:p>
          <a:p>
            <a:r>
              <a:rPr lang="nl-NL" dirty="0"/>
              <a:t>Variabelen.</a:t>
            </a:r>
          </a:p>
          <a:p>
            <a:r>
              <a:rPr lang="nl-NL" dirty="0"/>
              <a:t>Input\Output.</a:t>
            </a:r>
          </a:p>
          <a:p>
            <a:r>
              <a:rPr lang="nl-NL" dirty="0"/>
              <a:t>Functies.</a:t>
            </a:r>
          </a:p>
          <a:p>
            <a:r>
              <a:rPr lang="nl-NL" dirty="0"/>
              <a:t>Defensief programmeren.</a:t>
            </a:r>
          </a:p>
          <a:p>
            <a:r>
              <a:rPr lang="nl-NL" dirty="0"/>
              <a:t>Version control (git).</a:t>
            </a:r>
          </a:p>
          <a:p>
            <a:endParaRPr lang="nl-NL" dirty="0"/>
          </a:p>
          <a:p>
            <a:r>
              <a:rPr lang="nl-NL" dirty="0"/>
              <a:t>Huiswerk opgave 1.</a:t>
            </a:r>
          </a:p>
        </p:txBody>
      </p:sp>
    </p:spTree>
    <p:extLst>
      <p:ext uri="{BB962C8B-B14F-4D97-AF65-F5344CB8AC3E}">
        <p14:creationId xmlns:p14="http://schemas.microsoft.com/office/powerpoint/2010/main" val="8828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291A0-921D-B0D1-3975-5A7E979A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/>
          <a:lstStyle/>
          <a:p>
            <a:r>
              <a:rPr lang="nl-NL" dirty="0"/>
              <a:t>Eerste Console Applicatie – Soorten projecten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5E0436-3A56-28C3-9E31-1CB3A5BE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Veel keuzes uit soorten projecten:</a:t>
            </a:r>
          </a:p>
          <a:p>
            <a:pPr>
              <a:buFontTx/>
              <a:buChar char="-"/>
            </a:pPr>
            <a:r>
              <a:rPr lang="nl-NL" dirty="0"/>
              <a:t>Web App</a:t>
            </a:r>
          </a:p>
          <a:p>
            <a:pPr>
              <a:buFontTx/>
              <a:buChar char="-"/>
            </a:pPr>
            <a:r>
              <a:rPr lang="nl-NL" dirty="0"/>
              <a:t>Class </a:t>
            </a:r>
            <a:r>
              <a:rPr lang="nl-NL" dirty="0" err="1"/>
              <a:t>library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Console App</a:t>
            </a:r>
          </a:p>
          <a:p>
            <a:pPr>
              <a:buFontTx/>
              <a:buChar char="-"/>
            </a:pPr>
            <a:r>
              <a:rPr lang="nl-NL" dirty="0"/>
              <a:t>WPF Application</a:t>
            </a:r>
          </a:p>
          <a:p>
            <a:pPr>
              <a:buFontTx/>
              <a:buChar char="-"/>
            </a:pPr>
            <a:r>
              <a:rPr lang="nl-NL" dirty="0"/>
              <a:t>Unit test Apps</a:t>
            </a:r>
          </a:p>
          <a:p>
            <a:pPr>
              <a:buFontTx/>
              <a:buChar char="-"/>
            </a:pPr>
            <a:r>
              <a:rPr lang="nl-NL" dirty="0"/>
              <a:t>……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19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B7D1-D9CD-0675-E461-7580E2D0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Console Applicatie - Ontwerp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6B1BD8-E7C8-96E2-2858-CF8C4F35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140" y="1825625"/>
            <a:ext cx="6821719" cy="4351338"/>
          </a:xfrm>
        </p:spPr>
      </p:pic>
    </p:spTree>
    <p:extLst>
      <p:ext uri="{BB962C8B-B14F-4D97-AF65-F5344CB8AC3E}">
        <p14:creationId xmlns:p14="http://schemas.microsoft.com/office/powerpoint/2010/main" val="14848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417C8-1C9F-5178-2B6F-FD78EC0F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Opbouw memory.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72F746-2E62-7107-5CC3-A86D3B65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Geheugen bestaat uit elementen voor 1 bit.</a:t>
            </a:r>
          </a:p>
          <a:p>
            <a:r>
              <a:rPr lang="nl-NL" dirty="0"/>
              <a:t>Geheugen opgedeeld in blokken van 8 bits (byte). Elke byte heeft zijn eigen adres.</a:t>
            </a:r>
          </a:p>
          <a:p>
            <a:r>
              <a:rPr lang="nl-NL" dirty="0"/>
              <a:t>Per byte dus 2^8 = 256 verschillende waardes.</a:t>
            </a:r>
          </a:p>
          <a:p>
            <a:endParaRPr lang="nl-NL" dirty="0"/>
          </a:p>
          <a:p>
            <a:r>
              <a:rPr lang="nl-NL" dirty="0"/>
              <a:t>32-bit geheugen (oud!) heeft dus 2^24 adressen.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A63855-7087-9D09-F1BA-C0B77FDC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4" y="4843463"/>
            <a:ext cx="788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12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393</Words>
  <Application>Microsoft Office PowerPoint</Application>
  <PresentationFormat>Breedbeeld</PresentationFormat>
  <Paragraphs>81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Introductie tot programmeren</vt:lpstr>
      <vt:lpstr>Waarom deze groep?</vt:lpstr>
      <vt:lpstr>Onderwerpen</vt:lpstr>
      <vt:lpstr>Opzet</vt:lpstr>
      <vt:lpstr>Wat heb je nodig?</vt:lpstr>
      <vt:lpstr>Bijeenkomst 1</vt:lpstr>
      <vt:lpstr>Eerste Console Applicatie – Soorten projecten</vt:lpstr>
      <vt:lpstr>Eerste Console Applicatie - Ontwerp</vt:lpstr>
      <vt:lpstr>Variabelen – Opbouw memory.</vt:lpstr>
      <vt:lpstr>Variabelen – Een ‘simpel’ programma.</vt:lpstr>
      <vt:lpstr>Variabelen – Identifier.</vt:lpstr>
      <vt:lpstr>Variabelen - Scope </vt:lpstr>
      <vt:lpstr>Variabelen – Juiste namen</vt:lpstr>
      <vt:lpstr>Defensief programmeren - Fouten</vt:lpstr>
      <vt:lpstr>Huiswerk</vt:lpstr>
      <vt:lpstr>Volgende keren:</vt:lpstr>
    </vt:vector>
  </TitlesOfParts>
  <Company>Chipsoft B.V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tot programmeren</dc:title>
  <dc:creator>Lennart Theil</dc:creator>
  <cp:lastModifiedBy>Lennart Theil</cp:lastModifiedBy>
  <cp:revision>6</cp:revision>
  <dcterms:created xsi:type="dcterms:W3CDTF">2023-03-15T12:58:08Z</dcterms:created>
  <dcterms:modified xsi:type="dcterms:W3CDTF">2023-04-13T12:46:57Z</dcterms:modified>
</cp:coreProperties>
</file>