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6205F"/>
    <a:srgbClr val="000080"/>
    <a:srgbClr val="007AFF"/>
    <a:srgbClr val="8C1A69"/>
    <a:srgbClr val="91D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7"/>
  </p:normalViewPr>
  <p:slideViewPr>
    <p:cSldViewPr snapToGrid="0" snapToObjects="1">
      <p:cViewPr>
        <p:scale>
          <a:sx n="98" d="100"/>
          <a:sy n="98" d="100"/>
        </p:scale>
        <p:origin x="44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21D23-30E6-AE48-866D-2C2305491F6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D7819-FDDD-864B-96B8-8DE727528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D7819-FDDD-864B-96B8-8DE727528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E899-3F74-4C48-B43A-756D510A8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D9C09-C189-364E-8CA4-CD146CC16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D54AD-1AC5-D84C-A3E5-5684CA90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B2C40-A81B-C54A-BFFC-9F5E6D4D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15F7-1198-9B4A-BDD2-6178CDC6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5277-2CC6-2843-9575-A6C9BD9A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89D6D-C12C-E946-83D5-28AF654CB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64FB-5EC4-934C-8FB7-20BE30F6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3DD8-6735-EC45-AC42-E00558A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50F5-4644-C14A-B6BC-DD39660D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F014D-86C5-2C45-AD91-AA7DE81D7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05B0E-B662-4F4A-99F4-296B321B7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3112-3B2D-F247-8351-C20B0AF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D9768-0EF3-A649-BD2A-3E3813D5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A001-1BB3-BF45-8594-B4B68823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8D29-E0A8-AE4C-9A82-A22A7CFD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4B35-34C8-804A-895D-A2580A6A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FBCD-63F8-1948-A807-5909F3DB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8D50-6A42-1D4D-B53D-408B4DD8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6C52D-3F67-014C-9EC4-CC7AF41E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2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5A76-8D22-634D-B3FF-D437A295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B8DAF-70F4-B742-B6B6-14D4FA11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47895-AA1F-FC4E-8CB6-2E8A8942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0515-BA89-8A47-B866-BFC2F791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88F2-6368-A549-8166-02435BE4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178C-4EFF-974A-AFE1-50A14B60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82FB-FFFA-B34F-AA25-7B3C4D99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6C715-D547-9E4F-B47C-BC878B4D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3DD2D-3C09-E64B-8C69-165909D7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43B47-9C03-4247-BE01-DBA36AF5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0131F-38BC-134D-91A3-E3511D28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86F5-A7F4-6940-85A3-93E2DF76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A0F8-24B0-194B-A2BB-68E2C0AB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20517-BDB2-744F-8272-0978EF47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35506-D24C-8D44-9266-9E65EE664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96746-6669-5041-84D8-B1456F6F2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1C0DC-3014-7445-842D-FDFD68AC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77BA8-7132-414E-88C6-D4A780BF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5655D-C8C4-0F46-B574-F90C6EC2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84B3-130A-E04A-A1B1-F47B17B3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3431A-1CF1-B648-8C01-047EC843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CD810-CD05-9447-A1F0-331200BF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8B5F7-59D6-CC4C-AAEB-603EB4E1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1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07EA6-C26D-AB4D-B34D-902F743C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CD3C2-D7CF-3B4E-9493-16E7222A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2B110-ED34-434F-96FC-9196A336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152B-557F-8B4A-81AB-468061BD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7B0E-377F-D345-A46E-FF3831DC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F45E6-2876-2147-A8D8-DE2458B3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40EDC-4F35-2244-A237-619DD7F0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F6FC8-492A-9B40-B71F-EC4662B1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105ED-C015-6D42-99A4-D6701026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13A5-C933-B940-9E0E-30BC3D48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0A008-9A0E-0143-86AD-0933DA934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08EBB-4E42-4440-BEB7-BF968D73C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D013E-9960-E54F-B249-BF7076D6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96A2-F9FB-C240-AD40-CF338925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71A2E-9796-734D-B1B3-088D68CD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F65E3-8FA5-A643-A52C-5615983E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D0F8C-8978-B948-BB83-88088FB3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8F53-1288-9B4F-8593-D3C059B5D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3773-AEC0-D54A-A188-7818515FCBF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F439-DA92-B545-BB42-6C095CEC5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15129-4414-1046-B8BC-DEB9025DF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EF5320E-AB75-2E49-B077-787052BCA968}"/>
              </a:ext>
            </a:extLst>
          </p:cNvPr>
          <p:cNvGrpSpPr/>
          <p:nvPr/>
        </p:nvGrpSpPr>
        <p:grpSpPr>
          <a:xfrm>
            <a:off x="704193" y="759373"/>
            <a:ext cx="2207172" cy="2207172"/>
            <a:chOff x="4235669" y="1786759"/>
            <a:chExt cx="2207172" cy="2207172"/>
          </a:xfrm>
          <a:solidFill>
            <a:srgbClr val="007AFF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229C6BC-92FB-B24D-B491-85D42866BF78}"/>
                </a:ext>
              </a:extLst>
            </p:cNvPr>
            <p:cNvSpPr/>
            <p:nvPr/>
          </p:nvSpPr>
          <p:spPr>
            <a:xfrm>
              <a:off x="4235669" y="1786759"/>
              <a:ext cx="2207172" cy="2207172"/>
            </a:xfrm>
            <a:prstGeom prst="ellipse">
              <a:avLst/>
            </a:prstGeom>
            <a:grpFill/>
            <a:ln>
              <a:noFill/>
            </a:ln>
            <a:effectLst>
              <a:outerShdw blurRad="762000" sx="110000" sy="110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A6D0369-5C03-D945-8EC8-78F72D2F3CB9}"/>
                </a:ext>
              </a:extLst>
            </p:cNvPr>
            <p:cNvSpPr/>
            <p:nvPr/>
          </p:nvSpPr>
          <p:spPr>
            <a:xfrm rot="5400000">
              <a:off x="4900446" y="2451539"/>
              <a:ext cx="877614" cy="877612"/>
            </a:xfrm>
            <a:custGeom>
              <a:avLst/>
              <a:gdLst>
                <a:gd name="connsiteX0" fmla="*/ 0 w 1429408"/>
                <a:gd name="connsiteY0" fmla="*/ 714703 h 1429407"/>
                <a:gd name="connsiteX1" fmla="*/ 116347 w 1429408"/>
                <a:gd name="connsiteY1" fmla="*/ 598356 h 1429407"/>
                <a:gd name="connsiteX2" fmla="*/ 598357 w 1429408"/>
                <a:gd name="connsiteY2" fmla="*/ 598356 h 1429407"/>
                <a:gd name="connsiteX3" fmla="*/ 598357 w 1429408"/>
                <a:gd name="connsiteY3" fmla="*/ 116347 h 1429407"/>
                <a:gd name="connsiteX4" fmla="*/ 714704 w 1429408"/>
                <a:gd name="connsiteY4" fmla="*/ 0 h 1429407"/>
                <a:gd name="connsiteX5" fmla="*/ 831051 w 1429408"/>
                <a:gd name="connsiteY5" fmla="*/ 116347 h 1429407"/>
                <a:gd name="connsiteX6" fmla="*/ 831051 w 1429408"/>
                <a:gd name="connsiteY6" fmla="*/ 598356 h 1429407"/>
                <a:gd name="connsiteX7" fmla="*/ 1313061 w 1429408"/>
                <a:gd name="connsiteY7" fmla="*/ 598356 h 1429407"/>
                <a:gd name="connsiteX8" fmla="*/ 1429408 w 1429408"/>
                <a:gd name="connsiteY8" fmla="*/ 714703 h 1429407"/>
                <a:gd name="connsiteX9" fmla="*/ 1313061 w 1429408"/>
                <a:gd name="connsiteY9" fmla="*/ 831050 h 1429407"/>
                <a:gd name="connsiteX10" fmla="*/ 831051 w 1429408"/>
                <a:gd name="connsiteY10" fmla="*/ 831050 h 1429407"/>
                <a:gd name="connsiteX11" fmla="*/ 831051 w 1429408"/>
                <a:gd name="connsiteY11" fmla="*/ 1313060 h 1429407"/>
                <a:gd name="connsiteX12" fmla="*/ 714704 w 1429408"/>
                <a:gd name="connsiteY12" fmla="*/ 1429407 h 1429407"/>
                <a:gd name="connsiteX13" fmla="*/ 598357 w 1429408"/>
                <a:gd name="connsiteY13" fmla="*/ 1313060 h 1429407"/>
                <a:gd name="connsiteX14" fmla="*/ 598357 w 1429408"/>
                <a:gd name="connsiteY14" fmla="*/ 831050 h 1429407"/>
                <a:gd name="connsiteX15" fmla="*/ 116347 w 1429408"/>
                <a:gd name="connsiteY15" fmla="*/ 831050 h 1429407"/>
                <a:gd name="connsiteX16" fmla="*/ 0 w 1429408"/>
                <a:gd name="connsiteY16" fmla="*/ 714703 h 142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29408" h="1429407">
                  <a:moveTo>
                    <a:pt x="0" y="714703"/>
                  </a:moveTo>
                  <a:cubicBezTo>
                    <a:pt x="0" y="650446"/>
                    <a:pt x="52090" y="598356"/>
                    <a:pt x="116347" y="598356"/>
                  </a:cubicBezTo>
                  <a:lnTo>
                    <a:pt x="598357" y="598356"/>
                  </a:lnTo>
                  <a:lnTo>
                    <a:pt x="598357" y="116347"/>
                  </a:lnTo>
                  <a:cubicBezTo>
                    <a:pt x="598357" y="52090"/>
                    <a:pt x="650447" y="0"/>
                    <a:pt x="714704" y="0"/>
                  </a:cubicBezTo>
                  <a:cubicBezTo>
                    <a:pt x="778961" y="0"/>
                    <a:pt x="831051" y="52090"/>
                    <a:pt x="831051" y="116347"/>
                  </a:cubicBezTo>
                  <a:lnTo>
                    <a:pt x="831051" y="598356"/>
                  </a:lnTo>
                  <a:lnTo>
                    <a:pt x="1313061" y="598356"/>
                  </a:lnTo>
                  <a:cubicBezTo>
                    <a:pt x="1377318" y="598356"/>
                    <a:pt x="1429408" y="650446"/>
                    <a:pt x="1429408" y="714703"/>
                  </a:cubicBezTo>
                  <a:cubicBezTo>
                    <a:pt x="1429408" y="778960"/>
                    <a:pt x="1377318" y="831050"/>
                    <a:pt x="1313061" y="831050"/>
                  </a:cubicBezTo>
                  <a:lnTo>
                    <a:pt x="831051" y="831050"/>
                  </a:lnTo>
                  <a:lnTo>
                    <a:pt x="831051" y="1313060"/>
                  </a:lnTo>
                  <a:cubicBezTo>
                    <a:pt x="831051" y="1377317"/>
                    <a:pt x="778961" y="1429407"/>
                    <a:pt x="714704" y="1429407"/>
                  </a:cubicBezTo>
                  <a:cubicBezTo>
                    <a:pt x="650447" y="1429407"/>
                    <a:pt x="598357" y="1377317"/>
                    <a:pt x="598357" y="1313060"/>
                  </a:cubicBezTo>
                  <a:lnTo>
                    <a:pt x="598357" y="831050"/>
                  </a:lnTo>
                  <a:lnTo>
                    <a:pt x="116347" y="831050"/>
                  </a:lnTo>
                  <a:cubicBezTo>
                    <a:pt x="52090" y="831050"/>
                    <a:pt x="0" y="778960"/>
                    <a:pt x="0" y="7147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B58D9790-E372-9647-A641-677E47DA8CC0}"/>
              </a:ext>
            </a:extLst>
          </p:cNvPr>
          <p:cNvSpPr/>
          <p:nvPr/>
        </p:nvSpPr>
        <p:spPr>
          <a:xfrm rot="5400000">
            <a:off x="4448218" y="1424153"/>
            <a:ext cx="877614" cy="877612"/>
          </a:xfrm>
          <a:custGeom>
            <a:avLst/>
            <a:gdLst>
              <a:gd name="connsiteX0" fmla="*/ 0 w 1429408"/>
              <a:gd name="connsiteY0" fmla="*/ 714703 h 1429407"/>
              <a:gd name="connsiteX1" fmla="*/ 116347 w 1429408"/>
              <a:gd name="connsiteY1" fmla="*/ 598356 h 1429407"/>
              <a:gd name="connsiteX2" fmla="*/ 598357 w 1429408"/>
              <a:gd name="connsiteY2" fmla="*/ 598356 h 1429407"/>
              <a:gd name="connsiteX3" fmla="*/ 598357 w 1429408"/>
              <a:gd name="connsiteY3" fmla="*/ 116347 h 1429407"/>
              <a:gd name="connsiteX4" fmla="*/ 714704 w 1429408"/>
              <a:gd name="connsiteY4" fmla="*/ 0 h 1429407"/>
              <a:gd name="connsiteX5" fmla="*/ 831051 w 1429408"/>
              <a:gd name="connsiteY5" fmla="*/ 116347 h 1429407"/>
              <a:gd name="connsiteX6" fmla="*/ 831051 w 1429408"/>
              <a:gd name="connsiteY6" fmla="*/ 598356 h 1429407"/>
              <a:gd name="connsiteX7" fmla="*/ 1313061 w 1429408"/>
              <a:gd name="connsiteY7" fmla="*/ 598356 h 1429407"/>
              <a:gd name="connsiteX8" fmla="*/ 1429408 w 1429408"/>
              <a:gd name="connsiteY8" fmla="*/ 714703 h 1429407"/>
              <a:gd name="connsiteX9" fmla="*/ 1313061 w 1429408"/>
              <a:gd name="connsiteY9" fmla="*/ 831050 h 1429407"/>
              <a:gd name="connsiteX10" fmla="*/ 831051 w 1429408"/>
              <a:gd name="connsiteY10" fmla="*/ 831050 h 1429407"/>
              <a:gd name="connsiteX11" fmla="*/ 831051 w 1429408"/>
              <a:gd name="connsiteY11" fmla="*/ 1313060 h 1429407"/>
              <a:gd name="connsiteX12" fmla="*/ 714704 w 1429408"/>
              <a:gd name="connsiteY12" fmla="*/ 1429407 h 1429407"/>
              <a:gd name="connsiteX13" fmla="*/ 598357 w 1429408"/>
              <a:gd name="connsiteY13" fmla="*/ 1313060 h 1429407"/>
              <a:gd name="connsiteX14" fmla="*/ 598357 w 1429408"/>
              <a:gd name="connsiteY14" fmla="*/ 831050 h 1429407"/>
              <a:gd name="connsiteX15" fmla="*/ 116347 w 1429408"/>
              <a:gd name="connsiteY15" fmla="*/ 831050 h 1429407"/>
              <a:gd name="connsiteX16" fmla="*/ 0 w 1429408"/>
              <a:gd name="connsiteY16" fmla="*/ 714703 h 142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29408" h="1429407">
                <a:moveTo>
                  <a:pt x="0" y="714703"/>
                </a:moveTo>
                <a:cubicBezTo>
                  <a:pt x="0" y="650446"/>
                  <a:pt x="52090" y="598356"/>
                  <a:pt x="116347" y="598356"/>
                </a:cubicBezTo>
                <a:lnTo>
                  <a:pt x="598357" y="598356"/>
                </a:lnTo>
                <a:lnTo>
                  <a:pt x="598357" y="116347"/>
                </a:lnTo>
                <a:cubicBezTo>
                  <a:pt x="598357" y="52090"/>
                  <a:pt x="650447" y="0"/>
                  <a:pt x="714704" y="0"/>
                </a:cubicBezTo>
                <a:cubicBezTo>
                  <a:pt x="778961" y="0"/>
                  <a:pt x="831051" y="52090"/>
                  <a:pt x="831051" y="116347"/>
                </a:cubicBezTo>
                <a:lnTo>
                  <a:pt x="831051" y="598356"/>
                </a:lnTo>
                <a:lnTo>
                  <a:pt x="1313061" y="598356"/>
                </a:lnTo>
                <a:cubicBezTo>
                  <a:pt x="1377318" y="598356"/>
                  <a:pt x="1429408" y="650446"/>
                  <a:pt x="1429408" y="714703"/>
                </a:cubicBezTo>
                <a:cubicBezTo>
                  <a:pt x="1429408" y="778960"/>
                  <a:pt x="1377318" y="831050"/>
                  <a:pt x="1313061" y="831050"/>
                </a:cubicBezTo>
                <a:lnTo>
                  <a:pt x="831051" y="831050"/>
                </a:lnTo>
                <a:lnTo>
                  <a:pt x="831051" y="1313060"/>
                </a:lnTo>
                <a:cubicBezTo>
                  <a:pt x="831051" y="1377317"/>
                  <a:pt x="778961" y="1429407"/>
                  <a:pt x="714704" y="1429407"/>
                </a:cubicBezTo>
                <a:cubicBezTo>
                  <a:pt x="650447" y="1429407"/>
                  <a:pt x="598357" y="1377317"/>
                  <a:pt x="598357" y="1313060"/>
                </a:cubicBezTo>
                <a:lnTo>
                  <a:pt x="598357" y="831050"/>
                </a:lnTo>
                <a:lnTo>
                  <a:pt x="116347" y="831050"/>
                </a:lnTo>
                <a:cubicBezTo>
                  <a:pt x="52090" y="831050"/>
                  <a:pt x="0" y="778960"/>
                  <a:pt x="0" y="7147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42B5407-E9DF-924E-B7EB-6259DE140AAF}"/>
              </a:ext>
            </a:extLst>
          </p:cNvPr>
          <p:cNvSpPr/>
          <p:nvPr/>
        </p:nvSpPr>
        <p:spPr>
          <a:xfrm rot="5400000">
            <a:off x="6423878" y="1424153"/>
            <a:ext cx="877614" cy="877612"/>
          </a:xfrm>
          <a:custGeom>
            <a:avLst/>
            <a:gdLst>
              <a:gd name="connsiteX0" fmla="*/ 0 w 1429408"/>
              <a:gd name="connsiteY0" fmla="*/ 714703 h 1429407"/>
              <a:gd name="connsiteX1" fmla="*/ 116347 w 1429408"/>
              <a:gd name="connsiteY1" fmla="*/ 598356 h 1429407"/>
              <a:gd name="connsiteX2" fmla="*/ 598357 w 1429408"/>
              <a:gd name="connsiteY2" fmla="*/ 598356 h 1429407"/>
              <a:gd name="connsiteX3" fmla="*/ 598357 w 1429408"/>
              <a:gd name="connsiteY3" fmla="*/ 116347 h 1429407"/>
              <a:gd name="connsiteX4" fmla="*/ 714704 w 1429408"/>
              <a:gd name="connsiteY4" fmla="*/ 0 h 1429407"/>
              <a:gd name="connsiteX5" fmla="*/ 831051 w 1429408"/>
              <a:gd name="connsiteY5" fmla="*/ 116347 h 1429407"/>
              <a:gd name="connsiteX6" fmla="*/ 831051 w 1429408"/>
              <a:gd name="connsiteY6" fmla="*/ 598356 h 1429407"/>
              <a:gd name="connsiteX7" fmla="*/ 1313061 w 1429408"/>
              <a:gd name="connsiteY7" fmla="*/ 598356 h 1429407"/>
              <a:gd name="connsiteX8" fmla="*/ 1429408 w 1429408"/>
              <a:gd name="connsiteY8" fmla="*/ 714703 h 1429407"/>
              <a:gd name="connsiteX9" fmla="*/ 1313061 w 1429408"/>
              <a:gd name="connsiteY9" fmla="*/ 831050 h 1429407"/>
              <a:gd name="connsiteX10" fmla="*/ 831051 w 1429408"/>
              <a:gd name="connsiteY10" fmla="*/ 831050 h 1429407"/>
              <a:gd name="connsiteX11" fmla="*/ 831051 w 1429408"/>
              <a:gd name="connsiteY11" fmla="*/ 1313060 h 1429407"/>
              <a:gd name="connsiteX12" fmla="*/ 714704 w 1429408"/>
              <a:gd name="connsiteY12" fmla="*/ 1429407 h 1429407"/>
              <a:gd name="connsiteX13" fmla="*/ 598357 w 1429408"/>
              <a:gd name="connsiteY13" fmla="*/ 1313060 h 1429407"/>
              <a:gd name="connsiteX14" fmla="*/ 598357 w 1429408"/>
              <a:gd name="connsiteY14" fmla="*/ 831050 h 1429407"/>
              <a:gd name="connsiteX15" fmla="*/ 116347 w 1429408"/>
              <a:gd name="connsiteY15" fmla="*/ 831050 h 1429407"/>
              <a:gd name="connsiteX16" fmla="*/ 0 w 1429408"/>
              <a:gd name="connsiteY16" fmla="*/ 714703 h 142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29408" h="1429407">
                <a:moveTo>
                  <a:pt x="0" y="714703"/>
                </a:moveTo>
                <a:cubicBezTo>
                  <a:pt x="0" y="650446"/>
                  <a:pt x="52090" y="598356"/>
                  <a:pt x="116347" y="598356"/>
                </a:cubicBezTo>
                <a:lnTo>
                  <a:pt x="598357" y="598356"/>
                </a:lnTo>
                <a:lnTo>
                  <a:pt x="598357" y="116347"/>
                </a:lnTo>
                <a:cubicBezTo>
                  <a:pt x="598357" y="52090"/>
                  <a:pt x="650447" y="0"/>
                  <a:pt x="714704" y="0"/>
                </a:cubicBezTo>
                <a:cubicBezTo>
                  <a:pt x="778961" y="0"/>
                  <a:pt x="831051" y="52090"/>
                  <a:pt x="831051" y="116347"/>
                </a:cubicBezTo>
                <a:lnTo>
                  <a:pt x="831051" y="598356"/>
                </a:lnTo>
                <a:lnTo>
                  <a:pt x="1313061" y="598356"/>
                </a:lnTo>
                <a:cubicBezTo>
                  <a:pt x="1377318" y="598356"/>
                  <a:pt x="1429408" y="650446"/>
                  <a:pt x="1429408" y="714703"/>
                </a:cubicBezTo>
                <a:cubicBezTo>
                  <a:pt x="1429408" y="778960"/>
                  <a:pt x="1377318" y="831050"/>
                  <a:pt x="1313061" y="831050"/>
                </a:cubicBezTo>
                <a:lnTo>
                  <a:pt x="831051" y="831050"/>
                </a:lnTo>
                <a:lnTo>
                  <a:pt x="831051" y="1313060"/>
                </a:lnTo>
                <a:cubicBezTo>
                  <a:pt x="831051" y="1377317"/>
                  <a:pt x="778961" y="1429407"/>
                  <a:pt x="714704" y="1429407"/>
                </a:cubicBezTo>
                <a:cubicBezTo>
                  <a:pt x="650447" y="1429407"/>
                  <a:pt x="598357" y="1377317"/>
                  <a:pt x="598357" y="1313060"/>
                </a:cubicBezTo>
                <a:lnTo>
                  <a:pt x="598357" y="831050"/>
                </a:lnTo>
                <a:lnTo>
                  <a:pt x="116347" y="831050"/>
                </a:lnTo>
                <a:cubicBezTo>
                  <a:pt x="52090" y="831050"/>
                  <a:pt x="0" y="778960"/>
                  <a:pt x="0" y="71470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A8D6D469-919A-A143-B1B6-9692E0897D4F}"/>
              </a:ext>
            </a:extLst>
          </p:cNvPr>
          <p:cNvGrpSpPr/>
          <p:nvPr/>
        </p:nvGrpSpPr>
        <p:grpSpPr>
          <a:xfrm>
            <a:off x="828187" y="1153866"/>
            <a:ext cx="4019748" cy="4912097"/>
            <a:chOff x="4992414" y="2325414"/>
            <a:chExt cx="4019748" cy="491209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6ED5A0-BBDB-714A-8E60-3F719774EF81}"/>
                </a:ext>
              </a:extLst>
            </p:cNvPr>
            <p:cNvSpPr/>
            <p:nvPr/>
          </p:nvSpPr>
          <p:spPr>
            <a:xfrm>
              <a:off x="4992414" y="2325414"/>
              <a:ext cx="2207172" cy="2207172"/>
            </a:xfrm>
            <a:prstGeom prst="ellipse">
              <a:avLst/>
            </a:prstGeom>
            <a:solidFill>
              <a:srgbClr val="007AFF"/>
            </a:solidFill>
            <a:ln>
              <a:noFill/>
            </a:ln>
            <a:effectLst>
              <a:outerShdw blurRad="762000" sx="110000" sy="110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B45FD280-55E5-7A47-9A05-1C2DBDDD3AE6}"/>
                </a:ext>
              </a:extLst>
            </p:cNvPr>
            <p:cNvSpPr/>
            <p:nvPr/>
          </p:nvSpPr>
          <p:spPr>
            <a:xfrm rot="1828082">
              <a:off x="7834964" y="6187549"/>
              <a:ext cx="1177198" cy="1049962"/>
            </a:xfrm>
            <a:custGeom>
              <a:avLst/>
              <a:gdLst>
                <a:gd name="connsiteX0" fmla="*/ 597891 w 1491792"/>
                <a:gd name="connsiteY0" fmla="*/ 745367 h 1330553"/>
                <a:gd name="connsiteX1" fmla="*/ 746824 w 1491792"/>
                <a:gd name="connsiteY1" fmla="*/ 1004867 h 1330553"/>
                <a:gd name="connsiteX2" fmla="*/ 746824 w 1491792"/>
                <a:gd name="connsiteY2" fmla="*/ 1004868 h 1330553"/>
                <a:gd name="connsiteX3" fmla="*/ 808813 w 1491792"/>
                <a:gd name="connsiteY3" fmla="*/ 1112878 h 1330553"/>
                <a:gd name="connsiteX4" fmla="*/ 808814 w 1491792"/>
                <a:gd name="connsiteY4" fmla="*/ 1112877 h 1330553"/>
                <a:gd name="connsiteX5" fmla="*/ 845875 w 1491792"/>
                <a:gd name="connsiteY5" fmla="*/ 1177454 h 1330553"/>
                <a:gd name="connsiteX6" fmla="*/ 1014014 w 1491792"/>
                <a:gd name="connsiteY6" fmla="*/ 1177454 h 1330553"/>
                <a:gd name="connsiteX7" fmla="*/ 892883 w 1491792"/>
                <a:gd name="connsiteY7" fmla="*/ 966395 h 1330553"/>
                <a:gd name="connsiteX8" fmla="*/ 892883 w 1491792"/>
                <a:gd name="connsiteY8" fmla="*/ 966395 h 1330553"/>
                <a:gd name="connsiteX9" fmla="*/ 830893 w 1491792"/>
                <a:gd name="connsiteY9" fmla="*/ 858385 h 1330553"/>
                <a:gd name="connsiteX10" fmla="*/ 830894 w 1491792"/>
                <a:gd name="connsiteY10" fmla="*/ 858384 h 1330553"/>
                <a:gd name="connsiteX11" fmla="*/ 766031 w 1491792"/>
                <a:gd name="connsiteY11" fmla="*/ 745367 h 1330553"/>
                <a:gd name="connsiteX12" fmla="*/ 1115974 w 1491792"/>
                <a:gd name="connsiteY12" fmla="*/ 208868 h 1330553"/>
                <a:gd name="connsiteX13" fmla="*/ 958266 w 1491792"/>
                <a:gd name="connsiteY13" fmla="*/ 483655 h 1330553"/>
                <a:gd name="connsiteX14" fmla="*/ 958266 w 1491792"/>
                <a:gd name="connsiteY14" fmla="*/ 483655 h 1330553"/>
                <a:gd name="connsiteX15" fmla="*/ 896277 w 1491792"/>
                <a:gd name="connsiteY15" fmla="*/ 591664 h 1330553"/>
                <a:gd name="connsiteX16" fmla="*/ 896278 w 1491792"/>
                <a:gd name="connsiteY16" fmla="*/ 591665 h 1330553"/>
                <a:gd name="connsiteX17" fmla="*/ 849037 w 1491792"/>
                <a:gd name="connsiteY17" fmla="*/ 673978 h 1330553"/>
                <a:gd name="connsiteX18" fmla="*/ 892883 w 1491792"/>
                <a:gd name="connsiteY18" fmla="*/ 750375 h 1330553"/>
                <a:gd name="connsiteX19" fmla="*/ 892883 w 1491792"/>
                <a:gd name="connsiteY19" fmla="*/ 750376 h 1330553"/>
                <a:gd name="connsiteX20" fmla="*/ 954872 w 1491792"/>
                <a:gd name="connsiteY20" fmla="*/ 858386 h 1330553"/>
                <a:gd name="connsiteX21" fmla="*/ 911788 w 1491792"/>
                <a:gd name="connsiteY21" fmla="*/ 933456 h 1330553"/>
                <a:gd name="connsiteX22" fmla="*/ 954873 w 1491792"/>
                <a:gd name="connsiteY22" fmla="*/ 858386 h 1330553"/>
                <a:gd name="connsiteX23" fmla="*/ 1118264 w 1491792"/>
                <a:gd name="connsiteY23" fmla="*/ 1143076 h 1330553"/>
                <a:gd name="connsiteX24" fmla="*/ 1385200 w 1491792"/>
                <a:gd name="connsiteY24" fmla="*/ 677966 h 1330553"/>
                <a:gd name="connsiteX25" fmla="*/ 152813 w 1491792"/>
                <a:gd name="connsiteY25" fmla="*/ 735463 h 1330553"/>
                <a:gd name="connsiteX26" fmla="*/ 400799 w 1491792"/>
                <a:gd name="connsiteY26" fmla="*/ 1167550 h 1330553"/>
                <a:gd name="connsiteX27" fmla="*/ 568938 w 1491792"/>
                <a:gd name="connsiteY27" fmla="*/ 1167550 h 1330553"/>
                <a:gd name="connsiteX28" fmla="*/ 320953 w 1491792"/>
                <a:gd name="connsiteY28" fmla="*/ 735463 h 1330553"/>
                <a:gd name="connsiteX29" fmla="*/ 743651 w 1491792"/>
                <a:gd name="connsiteY29" fmla="*/ 109708 h 1330553"/>
                <a:gd name="connsiteX30" fmla="*/ 681661 w 1491792"/>
                <a:gd name="connsiteY30" fmla="*/ 217718 h 1330553"/>
                <a:gd name="connsiteX31" fmla="*/ 670896 w 1491792"/>
                <a:gd name="connsiteY31" fmla="*/ 198964 h 1330553"/>
                <a:gd name="connsiteX32" fmla="*/ 403959 w 1491792"/>
                <a:gd name="connsiteY32" fmla="*/ 664074 h 1330553"/>
                <a:gd name="connsiteX33" fmla="*/ 673186 w 1491792"/>
                <a:gd name="connsiteY33" fmla="*/ 1133173 h 1330553"/>
                <a:gd name="connsiteX34" fmla="*/ 684833 w 1491792"/>
                <a:gd name="connsiteY34" fmla="*/ 1112879 h 1330553"/>
                <a:gd name="connsiteX35" fmla="*/ 684833 w 1491792"/>
                <a:gd name="connsiteY35" fmla="*/ 1112879 h 1330553"/>
                <a:gd name="connsiteX36" fmla="*/ 684834 w 1491792"/>
                <a:gd name="connsiteY36" fmla="*/ 1112878 h 1330553"/>
                <a:gd name="connsiteX37" fmla="*/ 458877 w 1491792"/>
                <a:gd name="connsiteY37" fmla="*/ 719172 h 1330553"/>
                <a:gd name="connsiteX38" fmla="*/ 449536 w 1491792"/>
                <a:gd name="connsiteY38" fmla="*/ 694659 h 1330553"/>
                <a:gd name="connsiteX39" fmla="*/ 449123 w 1491792"/>
                <a:gd name="connsiteY39" fmla="*/ 690966 h 1330553"/>
                <a:gd name="connsiteX40" fmla="*/ 448191 w 1491792"/>
                <a:gd name="connsiteY40" fmla="*/ 688519 h 1330553"/>
                <a:gd name="connsiteX41" fmla="*/ 457532 w 1491792"/>
                <a:gd name="connsiteY41" fmla="*/ 608239 h 1330553"/>
                <a:gd name="connsiteX42" fmla="*/ 681661 w 1491792"/>
                <a:gd name="connsiteY42" fmla="*/ 217718 h 1330553"/>
                <a:gd name="connsiteX43" fmla="*/ 743651 w 1491792"/>
                <a:gd name="connsiteY43" fmla="*/ 325729 h 1330553"/>
                <a:gd name="connsiteX44" fmla="*/ 590477 w 1491792"/>
                <a:gd name="connsiteY44" fmla="*/ 592617 h 1330553"/>
                <a:gd name="connsiteX45" fmla="*/ 771752 w 1491792"/>
                <a:gd name="connsiteY45" fmla="*/ 592617 h 1330553"/>
                <a:gd name="connsiteX46" fmla="*/ 834288 w 1491792"/>
                <a:gd name="connsiteY46" fmla="*/ 483656 h 1330553"/>
                <a:gd name="connsiteX47" fmla="*/ 834287 w 1491792"/>
                <a:gd name="connsiteY47" fmla="*/ 483655 h 1330553"/>
                <a:gd name="connsiteX48" fmla="*/ 896277 w 1491792"/>
                <a:gd name="connsiteY48" fmla="*/ 375645 h 1330553"/>
                <a:gd name="connsiteX49" fmla="*/ 957933 w 1491792"/>
                <a:gd name="connsiteY49" fmla="*/ 483074 h 1330553"/>
                <a:gd name="connsiteX50" fmla="*/ 896278 w 1491792"/>
                <a:gd name="connsiteY50" fmla="*/ 375644 h 1330553"/>
                <a:gd name="connsiteX51" fmla="*/ 1018517 w 1491792"/>
                <a:gd name="connsiteY51" fmla="*/ 162654 h 1330553"/>
                <a:gd name="connsiteX52" fmla="*/ 837242 w 1491792"/>
                <a:gd name="connsiteY52" fmla="*/ 162654 h 1330553"/>
                <a:gd name="connsiteX53" fmla="*/ 805640 w 1491792"/>
                <a:gd name="connsiteY53" fmla="*/ 217718 h 1330553"/>
                <a:gd name="connsiteX54" fmla="*/ 805641 w 1491792"/>
                <a:gd name="connsiteY54" fmla="*/ 217720 h 1330553"/>
                <a:gd name="connsiteX55" fmla="*/ 743651 w 1491792"/>
                <a:gd name="connsiteY55" fmla="*/ 325730 h 1330553"/>
                <a:gd name="connsiteX56" fmla="*/ 681662 w 1491792"/>
                <a:gd name="connsiteY56" fmla="*/ 217719 h 1330553"/>
                <a:gd name="connsiteX57" fmla="*/ 743651 w 1491792"/>
                <a:gd name="connsiteY57" fmla="*/ 109709 h 1330553"/>
                <a:gd name="connsiteX58" fmla="*/ 392167 w 1491792"/>
                <a:gd name="connsiteY58" fmla="*/ 152750 h 1330553"/>
                <a:gd name="connsiteX59" fmla="*/ 145399 w 1491792"/>
                <a:gd name="connsiteY59" fmla="*/ 582713 h 1330553"/>
                <a:gd name="connsiteX60" fmla="*/ 326674 w 1491792"/>
                <a:gd name="connsiteY60" fmla="*/ 582713 h 1330553"/>
                <a:gd name="connsiteX61" fmla="*/ 573442 w 1491792"/>
                <a:gd name="connsiteY61" fmla="*/ 152750 h 1330553"/>
                <a:gd name="connsiteX62" fmla="*/ 357066 w 1491792"/>
                <a:gd name="connsiteY62" fmla="*/ 5824 h 1330553"/>
                <a:gd name="connsiteX63" fmla="*/ 357269 w 1491792"/>
                <a:gd name="connsiteY63" fmla="*/ 5753 h 1330553"/>
                <a:gd name="connsiteX64" fmla="*/ 357296 w 1491792"/>
                <a:gd name="connsiteY64" fmla="*/ 5720 h 1330553"/>
                <a:gd name="connsiteX65" fmla="*/ 359090 w 1491792"/>
                <a:gd name="connsiteY65" fmla="*/ 5112 h 1330553"/>
                <a:gd name="connsiteX66" fmla="*/ 373620 w 1491792"/>
                <a:gd name="connsiteY66" fmla="*/ 0 h 1330553"/>
                <a:gd name="connsiteX67" fmla="*/ 662281 w 1491792"/>
                <a:gd name="connsiteY67" fmla="*/ 1 h 1330553"/>
                <a:gd name="connsiteX68" fmla="*/ 678834 w 1491792"/>
                <a:gd name="connsiteY68" fmla="*/ 5823 h 1330553"/>
                <a:gd name="connsiteX69" fmla="*/ 680065 w 1491792"/>
                <a:gd name="connsiteY69" fmla="*/ 7271 h 1330553"/>
                <a:gd name="connsiteX70" fmla="*/ 680149 w 1491792"/>
                <a:gd name="connsiteY70" fmla="*/ 7300 h 1330553"/>
                <a:gd name="connsiteX71" fmla="*/ 694218 w 1491792"/>
                <a:gd name="connsiteY71" fmla="*/ 23576 h 1330553"/>
                <a:gd name="connsiteX72" fmla="*/ 743650 w 1491792"/>
                <a:gd name="connsiteY72" fmla="*/ 109707 h 1330553"/>
                <a:gd name="connsiteX73" fmla="*/ 788306 w 1491792"/>
                <a:gd name="connsiteY73" fmla="*/ 31899 h 1330553"/>
                <a:gd name="connsiteX74" fmla="*/ 792974 w 1491792"/>
                <a:gd name="connsiteY74" fmla="*/ 26498 h 1330553"/>
                <a:gd name="connsiteX75" fmla="*/ 802143 w 1491792"/>
                <a:gd name="connsiteY75" fmla="*/ 15728 h 1330553"/>
                <a:gd name="connsiteX76" fmla="*/ 802344 w 1491792"/>
                <a:gd name="connsiteY76" fmla="*/ 15657 h 1330553"/>
                <a:gd name="connsiteX77" fmla="*/ 802373 w 1491792"/>
                <a:gd name="connsiteY77" fmla="*/ 15623 h 1330553"/>
                <a:gd name="connsiteX78" fmla="*/ 804167 w 1491792"/>
                <a:gd name="connsiteY78" fmla="*/ 15016 h 1330553"/>
                <a:gd name="connsiteX79" fmla="*/ 818695 w 1491792"/>
                <a:gd name="connsiteY79" fmla="*/ 9904 h 1330553"/>
                <a:gd name="connsiteX80" fmla="*/ 1107356 w 1491792"/>
                <a:gd name="connsiteY80" fmla="*/ 9905 h 1330553"/>
                <a:gd name="connsiteX81" fmla="*/ 1123909 w 1491792"/>
                <a:gd name="connsiteY81" fmla="*/ 15727 h 1330553"/>
                <a:gd name="connsiteX82" fmla="*/ 1125140 w 1491792"/>
                <a:gd name="connsiteY82" fmla="*/ 17175 h 1330553"/>
                <a:gd name="connsiteX83" fmla="*/ 1125227 w 1491792"/>
                <a:gd name="connsiteY83" fmla="*/ 17203 h 1330553"/>
                <a:gd name="connsiteX84" fmla="*/ 1139293 w 1491792"/>
                <a:gd name="connsiteY84" fmla="*/ 33480 h 1330553"/>
                <a:gd name="connsiteX85" fmla="*/ 1479336 w 1491792"/>
                <a:gd name="connsiteY85" fmla="*/ 625969 h 1330553"/>
                <a:gd name="connsiteX86" fmla="*/ 1479336 w 1491792"/>
                <a:gd name="connsiteY86" fmla="*/ 730760 h 1330553"/>
                <a:gd name="connsiteX87" fmla="*/ 1477489 w 1491792"/>
                <a:gd name="connsiteY87" fmla="*/ 733979 h 1330553"/>
                <a:gd name="connsiteX88" fmla="*/ 1476130 w 1491792"/>
                <a:gd name="connsiteY88" fmla="*/ 735550 h 1330553"/>
                <a:gd name="connsiteX89" fmla="*/ 1148333 w 1491792"/>
                <a:gd name="connsiteY89" fmla="*/ 1306702 h 1330553"/>
                <a:gd name="connsiteX90" fmla="*/ 1146206 w 1491792"/>
                <a:gd name="connsiteY90" fmla="*/ 1309164 h 1330553"/>
                <a:gd name="connsiteX91" fmla="*/ 1140911 w 1491792"/>
                <a:gd name="connsiteY91" fmla="*/ 1317547 h 1330553"/>
                <a:gd name="connsiteX92" fmla="*/ 1117132 w 1491792"/>
                <a:gd name="connsiteY92" fmla="*/ 1330203 h 1330553"/>
                <a:gd name="connsiteX93" fmla="*/ 828473 w 1491792"/>
                <a:gd name="connsiteY93" fmla="*/ 1330203 h 1330553"/>
                <a:gd name="connsiteX94" fmla="*/ 828439 w 1491792"/>
                <a:gd name="connsiteY94" fmla="*/ 1330193 h 1330553"/>
                <a:gd name="connsiteX95" fmla="*/ 827377 w 1491792"/>
                <a:gd name="connsiteY95" fmla="*/ 1330553 h 1330553"/>
                <a:gd name="connsiteX96" fmla="*/ 797307 w 1491792"/>
                <a:gd name="connsiteY96" fmla="*/ 1308849 h 1330553"/>
                <a:gd name="connsiteX97" fmla="*/ 746823 w 1491792"/>
                <a:gd name="connsiteY97" fmla="*/ 1220888 h 1330553"/>
                <a:gd name="connsiteX98" fmla="*/ 703258 w 1491792"/>
                <a:gd name="connsiteY98" fmla="*/ 1296798 h 1330553"/>
                <a:gd name="connsiteX99" fmla="*/ 701130 w 1491792"/>
                <a:gd name="connsiteY99" fmla="*/ 1299259 h 1330553"/>
                <a:gd name="connsiteX100" fmla="*/ 695833 w 1491792"/>
                <a:gd name="connsiteY100" fmla="*/ 1307644 h 1330553"/>
                <a:gd name="connsiteX101" fmla="*/ 672055 w 1491792"/>
                <a:gd name="connsiteY101" fmla="*/ 1320300 h 1330553"/>
                <a:gd name="connsiteX102" fmla="*/ 383395 w 1491792"/>
                <a:gd name="connsiteY102" fmla="*/ 1320299 h 1330553"/>
                <a:gd name="connsiteX103" fmla="*/ 383362 w 1491792"/>
                <a:gd name="connsiteY103" fmla="*/ 1320288 h 1330553"/>
                <a:gd name="connsiteX104" fmla="*/ 382300 w 1491792"/>
                <a:gd name="connsiteY104" fmla="*/ 1320649 h 1330553"/>
                <a:gd name="connsiteX105" fmla="*/ 352230 w 1491792"/>
                <a:gd name="connsiteY105" fmla="*/ 1298945 h 1330553"/>
                <a:gd name="connsiteX106" fmla="*/ 13799 w 1491792"/>
                <a:gd name="connsiteY106" fmla="*/ 709267 h 1330553"/>
                <a:gd name="connsiteX107" fmla="*/ 4458 w 1491792"/>
                <a:gd name="connsiteY107" fmla="*/ 684755 h 1330553"/>
                <a:gd name="connsiteX108" fmla="*/ 4045 w 1491792"/>
                <a:gd name="connsiteY108" fmla="*/ 681061 h 1330553"/>
                <a:gd name="connsiteX109" fmla="*/ 3114 w 1491792"/>
                <a:gd name="connsiteY109" fmla="*/ 678614 h 1330553"/>
                <a:gd name="connsiteX110" fmla="*/ 12456 w 1491792"/>
                <a:gd name="connsiteY110" fmla="*/ 598335 h 1330553"/>
                <a:gd name="connsiteX111" fmla="*/ 343229 w 1491792"/>
                <a:gd name="connsiteY111" fmla="*/ 21996 h 1330553"/>
                <a:gd name="connsiteX112" fmla="*/ 347898 w 1491792"/>
                <a:gd name="connsiteY112" fmla="*/ 16594 h 133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491792" h="1330553">
                  <a:moveTo>
                    <a:pt x="597891" y="745367"/>
                  </a:moveTo>
                  <a:lnTo>
                    <a:pt x="746824" y="1004867"/>
                  </a:lnTo>
                  <a:lnTo>
                    <a:pt x="746824" y="1004868"/>
                  </a:lnTo>
                  <a:lnTo>
                    <a:pt x="808813" y="1112878"/>
                  </a:lnTo>
                  <a:lnTo>
                    <a:pt x="808814" y="1112877"/>
                  </a:lnTo>
                  <a:lnTo>
                    <a:pt x="845875" y="1177454"/>
                  </a:lnTo>
                  <a:lnTo>
                    <a:pt x="1014014" y="1177454"/>
                  </a:lnTo>
                  <a:lnTo>
                    <a:pt x="892883" y="966395"/>
                  </a:lnTo>
                  <a:lnTo>
                    <a:pt x="892883" y="966395"/>
                  </a:lnTo>
                  <a:lnTo>
                    <a:pt x="830893" y="858385"/>
                  </a:lnTo>
                  <a:lnTo>
                    <a:pt x="830894" y="858384"/>
                  </a:lnTo>
                  <a:lnTo>
                    <a:pt x="766031" y="745367"/>
                  </a:lnTo>
                  <a:close/>
                  <a:moveTo>
                    <a:pt x="1115974" y="208868"/>
                  </a:moveTo>
                  <a:lnTo>
                    <a:pt x="958266" y="483655"/>
                  </a:lnTo>
                  <a:lnTo>
                    <a:pt x="958266" y="483655"/>
                  </a:lnTo>
                  <a:lnTo>
                    <a:pt x="896277" y="591664"/>
                  </a:lnTo>
                  <a:lnTo>
                    <a:pt x="896278" y="591665"/>
                  </a:lnTo>
                  <a:lnTo>
                    <a:pt x="849037" y="673978"/>
                  </a:lnTo>
                  <a:lnTo>
                    <a:pt x="892883" y="750375"/>
                  </a:lnTo>
                  <a:lnTo>
                    <a:pt x="892883" y="750376"/>
                  </a:lnTo>
                  <a:lnTo>
                    <a:pt x="954872" y="858386"/>
                  </a:lnTo>
                  <a:lnTo>
                    <a:pt x="911788" y="933456"/>
                  </a:lnTo>
                  <a:lnTo>
                    <a:pt x="954873" y="858386"/>
                  </a:lnTo>
                  <a:lnTo>
                    <a:pt x="1118264" y="1143076"/>
                  </a:lnTo>
                  <a:lnTo>
                    <a:pt x="1385200" y="677966"/>
                  </a:lnTo>
                  <a:close/>
                  <a:moveTo>
                    <a:pt x="152813" y="735463"/>
                  </a:moveTo>
                  <a:lnTo>
                    <a:pt x="400799" y="1167550"/>
                  </a:lnTo>
                  <a:lnTo>
                    <a:pt x="568938" y="1167550"/>
                  </a:lnTo>
                  <a:lnTo>
                    <a:pt x="320953" y="735463"/>
                  </a:lnTo>
                  <a:close/>
                  <a:moveTo>
                    <a:pt x="743651" y="109708"/>
                  </a:moveTo>
                  <a:lnTo>
                    <a:pt x="681661" y="217718"/>
                  </a:lnTo>
                  <a:lnTo>
                    <a:pt x="670896" y="198964"/>
                  </a:lnTo>
                  <a:lnTo>
                    <a:pt x="403959" y="664074"/>
                  </a:lnTo>
                  <a:lnTo>
                    <a:pt x="673186" y="1133173"/>
                  </a:lnTo>
                  <a:lnTo>
                    <a:pt x="684833" y="1112879"/>
                  </a:lnTo>
                  <a:lnTo>
                    <a:pt x="684833" y="1112879"/>
                  </a:lnTo>
                  <a:lnTo>
                    <a:pt x="684834" y="1112878"/>
                  </a:lnTo>
                  <a:lnTo>
                    <a:pt x="458877" y="719172"/>
                  </a:lnTo>
                  <a:cubicBezTo>
                    <a:pt x="454726" y="711937"/>
                    <a:pt x="451611" y="703579"/>
                    <a:pt x="449536" y="694659"/>
                  </a:cubicBezTo>
                  <a:lnTo>
                    <a:pt x="449123" y="690966"/>
                  </a:lnTo>
                  <a:lnTo>
                    <a:pt x="448191" y="688519"/>
                  </a:lnTo>
                  <a:cubicBezTo>
                    <a:pt x="441964" y="661758"/>
                    <a:pt x="445078" y="629943"/>
                    <a:pt x="457532" y="608239"/>
                  </a:cubicBezTo>
                  <a:lnTo>
                    <a:pt x="681661" y="217718"/>
                  </a:lnTo>
                  <a:lnTo>
                    <a:pt x="743651" y="325729"/>
                  </a:lnTo>
                  <a:lnTo>
                    <a:pt x="590477" y="592617"/>
                  </a:lnTo>
                  <a:lnTo>
                    <a:pt x="771752" y="592617"/>
                  </a:lnTo>
                  <a:lnTo>
                    <a:pt x="834288" y="483656"/>
                  </a:lnTo>
                  <a:lnTo>
                    <a:pt x="834287" y="483655"/>
                  </a:lnTo>
                  <a:lnTo>
                    <a:pt x="896277" y="375645"/>
                  </a:lnTo>
                  <a:lnTo>
                    <a:pt x="957933" y="483074"/>
                  </a:lnTo>
                  <a:lnTo>
                    <a:pt x="896278" y="375644"/>
                  </a:lnTo>
                  <a:lnTo>
                    <a:pt x="1018517" y="162654"/>
                  </a:lnTo>
                  <a:lnTo>
                    <a:pt x="837242" y="162654"/>
                  </a:lnTo>
                  <a:lnTo>
                    <a:pt x="805640" y="217718"/>
                  </a:lnTo>
                  <a:lnTo>
                    <a:pt x="805641" y="217720"/>
                  </a:lnTo>
                  <a:lnTo>
                    <a:pt x="743651" y="325730"/>
                  </a:lnTo>
                  <a:lnTo>
                    <a:pt x="681662" y="217719"/>
                  </a:lnTo>
                  <a:lnTo>
                    <a:pt x="743651" y="109709"/>
                  </a:lnTo>
                  <a:close/>
                  <a:moveTo>
                    <a:pt x="392167" y="152750"/>
                  </a:moveTo>
                  <a:lnTo>
                    <a:pt x="145399" y="582713"/>
                  </a:lnTo>
                  <a:lnTo>
                    <a:pt x="326674" y="582713"/>
                  </a:lnTo>
                  <a:lnTo>
                    <a:pt x="573442" y="152750"/>
                  </a:lnTo>
                  <a:close/>
                  <a:moveTo>
                    <a:pt x="357066" y="5824"/>
                  </a:moveTo>
                  <a:lnTo>
                    <a:pt x="357269" y="5753"/>
                  </a:lnTo>
                  <a:lnTo>
                    <a:pt x="357296" y="5720"/>
                  </a:lnTo>
                  <a:lnTo>
                    <a:pt x="359090" y="5112"/>
                  </a:lnTo>
                  <a:lnTo>
                    <a:pt x="373620" y="0"/>
                  </a:lnTo>
                  <a:lnTo>
                    <a:pt x="662281" y="1"/>
                  </a:lnTo>
                  <a:cubicBezTo>
                    <a:pt x="668150" y="1"/>
                    <a:pt x="673746" y="2073"/>
                    <a:pt x="678834" y="5823"/>
                  </a:cubicBezTo>
                  <a:lnTo>
                    <a:pt x="680065" y="7271"/>
                  </a:lnTo>
                  <a:lnTo>
                    <a:pt x="680149" y="7300"/>
                  </a:lnTo>
                  <a:cubicBezTo>
                    <a:pt x="685270" y="10916"/>
                    <a:pt x="690066" y="16342"/>
                    <a:pt x="694218" y="23576"/>
                  </a:cubicBezTo>
                  <a:lnTo>
                    <a:pt x="743650" y="109707"/>
                  </a:lnTo>
                  <a:lnTo>
                    <a:pt x="788306" y="31899"/>
                  </a:lnTo>
                  <a:lnTo>
                    <a:pt x="792974" y="26498"/>
                  </a:lnTo>
                  <a:lnTo>
                    <a:pt x="802143" y="15728"/>
                  </a:lnTo>
                  <a:lnTo>
                    <a:pt x="802344" y="15657"/>
                  </a:lnTo>
                  <a:lnTo>
                    <a:pt x="802373" y="15623"/>
                  </a:lnTo>
                  <a:lnTo>
                    <a:pt x="804167" y="15016"/>
                  </a:lnTo>
                  <a:lnTo>
                    <a:pt x="818695" y="9904"/>
                  </a:lnTo>
                  <a:lnTo>
                    <a:pt x="1107356" y="9905"/>
                  </a:lnTo>
                  <a:cubicBezTo>
                    <a:pt x="1113228" y="9904"/>
                    <a:pt x="1118821" y="11978"/>
                    <a:pt x="1123909" y="15727"/>
                  </a:cubicBezTo>
                  <a:lnTo>
                    <a:pt x="1125140" y="17175"/>
                  </a:lnTo>
                  <a:lnTo>
                    <a:pt x="1125227" y="17203"/>
                  </a:lnTo>
                  <a:cubicBezTo>
                    <a:pt x="1130345" y="20820"/>
                    <a:pt x="1135143" y="26245"/>
                    <a:pt x="1139293" y="33480"/>
                  </a:cubicBezTo>
                  <a:lnTo>
                    <a:pt x="1479336" y="625969"/>
                  </a:lnTo>
                  <a:cubicBezTo>
                    <a:pt x="1495944" y="654904"/>
                    <a:pt x="1495944" y="701822"/>
                    <a:pt x="1479336" y="730760"/>
                  </a:cubicBezTo>
                  <a:lnTo>
                    <a:pt x="1477489" y="733979"/>
                  </a:lnTo>
                  <a:lnTo>
                    <a:pt x="1476130" y="735550"/>
                  </a:lnTo>
                  <a:lnTo>
                    <a:pt x="1148333" y="1306702"/>
                  </a:lnTo>
                  <a:lnTo>
                    <a:pt x="1146206" y="1309164"/>
                  </a:lnTo>
                  <a:lnTo>
                    <a:pt x="1140911" y="1317547"/>
                  </a:lnTo>
                  <a:cubicBezTo>
                    <a:pt x="1134123" y="1325537"/>
                    <a:pt x="1125940" y="1330204"/>
                    <a:pt x="1117132" y="1330203"/>
                  </a:cubicBezTo>
                  <a:lnTo>
                    <a:pt x="828473" y="1330203"/>
                  </a:lnTo>
                  <a:lnTo>
                    <a:pt x="828439" y="1330193"/>
                  </a:lnTo>
                  <a:lnTo>
                    <a:pt x="827377" y="1330553"/>
                  </a:lnTo>
                  <a:cubicBezTo>
                    <a:pt x="816495" y="1330552"/>
                    <a:pt x="805610" y="1323317"/>
                    <a:pt x="797307" y="1308849"/>
                  </a:cubicBezTo>
                  <a:lnTo>
                    <a:pt x="746823" y="1220888"/>
                  </a:lnTo>
                  <a:lnTo>
                    <a:pt x="703258" y="1296798"/>
                  </a:lnTo>
                  <a:lnTo>
                    <a:pt x="701130" y="1299259"/>
                  </a:lnTo>
                  <a:lnTo>
                    <a:pt x="695833" y="1307644"/>
                  </a:lnTo>
                  <a:cubicBezTo>
                    <a:pt x="689045" y="1315634"/>
                    <a:pt x="680863" y="1320300"/>
                    <a:pt x="672055" y="1320300"/>
                  </a:cubicBezTo>
                  <a:lnTo>
                    <a:pt x="383395" y="1320299"/>
                  </a:lnTo>
                  <a:lnTo>
                    <a:pt x="383362" y="1320288"/>
                  </a:lnTo>
                  <a:lnTo>
                    <a:pt x="382300" y="1320649"/>
                  </a:lnTo>
                  <a:cubicBezTo>
                    <a:pt x="371417" y="1320648"/>
                    <a:pt x="360533" y="1313414"/>
                    <a:pt x="352230" y="1298945"/>
                  </a:cubicBezTo>
                  <a:lnTo>
                    <a:pt x="13799" y="709267"/>
                  </a:lnTo>
                  <a:cubicBezTo>
                    <a:pt x="9649" y="702033"/>
                    <a:pt x="6535" y="693675"/>
                    <a:pt x="4458" y="684755"/>
                  </a:cubicBezTo>
                  <a:lnTo>
                    <a:pt x="4045" y="681061"/>
                  </a:lnTo>
                  <a:lnTo>
                    <a:pt x="3114" y="678614"/>
                  </a:lnTo>
                  <a:cubicBezTo>
                    <a:pt x="-3114" y="651854"/>
                    <a:pt x="-1" y="620038"/>
                    <a:pt x="12456" y="598335"/>
                  </a:cubicBezTo>
                  <a:lnTo>
                    <a:pt x="343229" y="21996"/>
                  </a:lnTo>
                  <a:lnTo>
                    <a:pt x="347898" y="165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1C7DCA93-C024-8543-A289-4248661F9E32}"/>
              </a:ext>
            </a:extLst>
          </p:cNvPr>
          <p:cNvSpPr/>
          <p:nvPr/>
        </p:nvSpPr>
        <p:spPr>
          <a:xfrm rot="1828082">
            <a:off x="5103746" y="1732474"/>
            <a:ext cx="1177198" cy="1049962"/>
          </a:xfrm>
          <a:custGeom>
            <a:avLst/>
            <a:gdLst>
              <a:gd name="connsiteX0" fmla="*/ 597891 w 1491792"/>
              <a:gd name="connsiteY0" fmla="*/ 745367 h 1330553"/>
              <a:gd name="connsiteX1" fmla="*/ 746824 w 1491792"/>
              <a:gd name="connsiteY1" fmla="*/ 1004867 h 1330553"/>
              <a:gd name="connsiteX2" fmla="*/ 746824 w 1491792"/>
              <a:gd name="connsiteY2" fmla="*/ 1004868 h 1330553"/>
              <a:gd name="connsiteX3" fmla="*/ 808813 w 1491792"/>
              <a:gd name="connsiteY3" fmla="*/ 1112878 h 1330553"/>
              <a:gd name="connsiteX4" fmla="*/ 808814 w 1491792"/>
              <a:gd name="connsiteY4" fmla="*/ 1112877 h 1330553"/>
              <a:gd name="connsiteX5" fmla="*/ 845875 w 1491792"/>
              <a:gd name="connsiteY5" fmla="*/ 1177454 h 1330553"/>
              <a:gd name="connsiteX6" fmla="*/ 1014014 w 1491792"/>
              <a:gd name="connsiteY6" fmla="*/ 1177454 h 1330553"/>
              <a:gd name="connsiteX7" fmla="*/ 892883 w 1491792"/>
              <a:gd name="connsiteY7" fmla="*/ 966395 h 1330553"/>
              <a:gd name="connsiteX8" fmla="*/ 892883 w 1491792"/>
              <a:gd name="connsiteY8" fmla="*/ 966395 h 1330553"/>
              <a:gd name="connsiteX9" fmla="*/ 830893 w 1491792"/>
              <a:gd name="connsiteY9" fmla="*/ 858385 h 1330553"/>
              <a:gd name="connsiteX10" fmla="*/ 830894 w 1491792"/>
              <a:gd name="connsiteY10" fmla="*/ 858384 h 1330553"/>
              <a:gd name="connsiteX11" fmla="*/ 766031 w 1491792"/>
              <a:gd name="connsiteY11" fmla="*/ 745367 h 1330553"/>
              <a:gd name="connsiteX12" fmla="*/ 1115974 w 1491792"/>
              <a:gd name="connsiteY12" fmla="*/ 208868 h 1330553"/>
              <a:gd name="connsiteX13" fmla="*/ 958266 w 1491792"/>
              <a:gd name="connsiteY13" fmla="*/ 483655 h 1330553"/>
              <a:gd name="connsiteX14" fmla="*/ 958266 w 1491792"/>
              <a:gd name="connsiteY14" fmla="*/ 483655 h 1330553"/>
              <a:gd name="connsiteX15" fmla="*/ 896277 w 1491792"/>
              <a:gd name="connsiteY15" fmla="*/ 591664 h 1330553"/>
              <a:gd name="connsiteX16" fmla="*/ 896278 w 1491792"/>
              <a:gd name="connsiteY16" fmla="*/ 591665 h 1330553"/>
              <a:gd name="connsiteX17" fmla="*/ 849037 w 1491792"/>
              <a:gd name="connsiteY17" fmla="*/ 673978 h 1330553"/>
              <a:gd name="connsiteX18" fmla="*/ 892883 w 1491792"/>
              <a:gd name="connsiteY18" fmla="*/ 750375 h 1330553"/>
              <a:gd name="connsiteX19" fmla="*/ 892883 w 1491792"/>
              <a:gd name="connsiteY19" fmla="*/ 750376 h 1330553"/>
              <a:gd name="connsiteX20" fmla="*/ 954872 w 1491792"/>
              <a:gd name="connsiteY20" fmla="*/ 858386 h 1330553"/>
              <a:gd name="connsiteX21" fmla="*/ 911788 w 1491792"/>
              <a:gd name="connsiteY21" fmla="*/ 933456 h 1330553"/>
              <a:gd name="connsiteX22" fmla="*/ 954873 w 1491792"/>
              <a:gd name="connsiteY22" fmla="*/ 858386 h 1330553"/>
              <a:gd name="connsiteX23" fmla="*/ 1118264 w 1491792"/>
              <a:gd name="connsiteY23" fmla="*/ 1143076 h 1330553"/>
              <a:gd name="connsiteX24" fmla="*/ 1385200 w 1491792"/>
              <a:gd name="connsiteY24" fmla="*/ 677966 h 1330553"/>
              <a:gd name="connsiteX25" fmla="*/ 152813 w 1491792"/>
              <a:gd name="connsiteY25" fmla="*/ 735463 h 1330553"/>
              <a:gd name="connsiteX26" fmla="*/ 400799 w 1491792"/>
              <a:gd name="connsiteY26" fmla="*/ 1167550 h 1330553"/>
              <a:gd name="connsiteX27" fmla="*/ 568938 w 1491792"/>
              <a:gd name="connsiteY27" fmla="*/ 1167550 h 1330553"/>
              <a:gd name="connsiteX28" fmla="*/ 320953 w 1491792"/>
              <a:gd name="connsiteY28" fmla="*/ 735463 h 1330553"/>
              <a:gd name="connsiteX29" fmla="*/ 743651 w 1491792"/>
              <a:gd name="connsiteY29" fmla="*/ 109708 h 1330553"/>
              <a:gd name="connsiteX30" fmla="*/ 681661 w 1491792"/>
              <a:gd name="connsiteY30" fmla="*/ 217718 h 1330553"/>
              <a:gd name="connsiteX31" fmla="*/ 670896 w 1491792"/>
              <a:gd name="connsiteY31" fmla="*/ 198964 h 1330553"/>
              <a:gd name="connsiteX32" fmla="*/ 403959 w 1491792"/>
              <a:gd name="connsiteY32" fmla="*/ 664074 h 1330553"/>
              <a:gd name="connsiteX33" fmla="*/ 673186 w 1491792"/>
              <a:gd name="connsiteY33" fmla="*/ 1133173 h 1330553"/>
              <a:gd name="connsiteX34" fmla="*/ 684833 w 1491792"/>
              <a:gd name="connsiteY34" fmla="*/ 1112879 h 1330553"/>
              <a:gd name="connsiteX35" fmla="*/ 684833 w 1491792"/>
              <a:gd name="connsiteY35" fmla="*/ 1112879 h 1330553"/>
              <a:gd name="connsiteX36" fmla="*/ 684834 w 1491792"/>
              <a:gd name="connsiteY36" fmla="*/ 1112878 h 1330553"/>
              <a:gd name="connsiteX37" fmla="*/ 458877 w 1491792"/>
              <a:gd name="connsiteY37" fmla="*/ 719172 h 1330553"/>
              <a:gd name="connsiteX38" fmla="*/ 449536 w 1491792"/>
              <a:gd name="connsiteY38" fmla="*/ 694659 h 1330553"/>
              <a:gd name="connsiteX39" fmla="*/ 449123 w 1491792"/>
              <a:gd name="connsiteY39" fmla="*/ 690966 h 1330553"/>
              <a:gd name="connsiteX40" fmla="*/ 448191 w 1491792"/>
              <a:gd name="connsiteY40" fmla="*/ 688519 h 1330553"/>
              <a:gd name="connsiteX41" fmla="*/ 457532 w 1491792"/>
              <a:gd name="connsiteY41" fmla="*/ 608239 h 1330553"/>
              <a:gd name="connsiteX42" fmla="*/ 681661 w 1491792"/>
              <a:gd name="connsiteY42" fmla="*/ 217718 h 1330553"/>
              <a:gd name="connsiteX43" fmla="*/ 743651 w 1491792"/>
              <a:gd name="connsiteY43" fmla="*/ 325729 h 1330553"/>
              <a:gd name="connsiteX44" fmla="*/ 590477 w 1491792"/>
              <a:gd name="connsiteY44" fmla="*/ 592617 h 1330553"/>
              <a:gd name="connsiteX45" fmla="*/ 771752 w 1491792"/>
              <a:gd name="connsiteY45" fmla="*/ 592617 h 1330553"/>
              <a:gd name="connsiteX46" fmla="*/ 834288 w 1491792"/>
              <a:gd name="connsiteY46" fmla="*/ 483656 h 1330553"/>
              <a:gd name="connsiteX47" fmla="*/ 834287 w 1491792"/>
              <a:gd name="connsiteY47" fmla="*/ 483655 h 1330553"/>
              <a:gd name="connsiteX48" fmla="*/ 896277 w 1491792"/>
              <a:gd name="connsiteY48" fmla="*/ 375645 h 1330553"/>
              <a:gd name="connsiteX49" fmla="*/ 957933 w 1491792"/>
              <a:gd name="connsiteY49" fmla="*/ 483074 h 1330553"/>
              <a:gd name="connsiteX50" fmla="*/ 896278 w 1491792"/>
              <a:gd name="connsiteY50" fmla="*/ 375644 h 1330553"/>
              <a:gd name="connsiteX51" fmla="*/ 1018517 w 1491792"/>
              <a:gd name="connsiteY51" fmla="*/ 162654 h 1330553"/>
              <a:gd name="connsiteX52" fmla="*/ 837242 w 1491792"/>
              <a:gd name="connsiteY52" fmla="*/ 162654 h 1330553"/>
              <a:gd name="connsiteX53" fmla="*/ 805640 w 1491792"/>
              <a:gd name="connsiteY53" fmla="*/ 217718 h 1330553"/>
              <a:gd name="connsiteX54" fmla="*/ 805641 w 1491792"/>
              <a:gd name="connsiteY54" fmla="*/ 217720 h 1330553"/>
              <a:gd name="connsiteX55" fmla="*/ 743651 w 1491792"/>
              <a:gd name="connsiteY55" fmla="*/ 325730 h 1330553"/>
              <a:gd name="connsiteX56" fmla="*/ 681662 w 1491792"/>
              <a:gd name="connsiteY56" fmla="*/ 217719 h 1330553"/>
              <a:gd name="connsiteX57" fmla="*/ 743651 w 1491792"/>
              <a:gd name="connsiteY57" fmla="*/ 109709 h 1330553"/>
              <a:gd name="connsiteX58" fmla="*/ 392167 w 1491792"/>
              <a:gd name="connsiteY58" fmla="*/ 152750 h 1330553"/>
              <a:gd name="connsiteX59" fmla="*/ 145399 w 1491792"/>
              <a:gd name="connsiteY59" fmla="*/ 582713 h 1330553"/>
              <a:gd name="connsiteX60" fmla="*/ 326674 w 1491792"/>
              <a:gd name="connsiteY60" fmla="*/ 582713 h 1330553"/>
              <a:gd name="connsiteX61" fmla="*/ 573442 w 1491792"/>
              <a:gd name="connsiteY61" fmla="*/ 152750 h 1330553"/>
              <a:gd name="connsiteX62" fmla="*/ 357066 w 1491792"/>
              <a:gd name="connsiteY62" fmla="*/ 5824 h 1330553"/>
              <a:gd name="connsiteX63" fmla="*/ 357269 w 1491792"/>
              <a:gd name="connsiteY63" fmla="*/ 5753 h 1330553"/>
              <a:gd name="connsiteX64" fmla="*/ 357296 w 1491792"/>
              <a:gd name="connsiteY64" fmla="*/ 5720 h 1330553"/>
              <a:gd name="connsiteX65" fmla="*/ 359090 w 1491792"/>
              <a:gd name="connsiteY65" fmla="*/ 5112 h 1330553"/>
              <a:gd name="connsiteX66" fmla="*/ 373620 w 1491792"/>
              <a:gd name="connsiteY66" fmla="*/ 0 h 1330553"/>
              <a:gd name="connsiteX67" fmla="*/ 662281 w 1491792"/>
              <a:gd name="connsiteY67" fmla="*/ 1 h 1330553"/>
              <a:gd name="connsiteX68" fmla="*/ 678834 w 1491792"/>
              <a:gd name="connsiteY68" fmla="*/ 5823 h 1330553"/>
              <a:gd name="connsiteX69" fmla="*/ 680065 w 1491792"/>
              <a:gd name="connsiteY69" fmla="*/ 7271 h 1330553"/>
              <a:gd name="connsiteX70" fmla="*/ 680149 w 1491792"/>
              <a:gd name="connsiteY70" fmla="*/ 7300 h 1330553"/>
              <a:gd name="connsiteX71" fmla="*/ 694218 w 1491792"/>
              <a:gd name="connsiteY71" fmla="*/ 23576 h 1330553"/>
              <a:gd name="connsiteX72" fmla="*/ 743650 w 1491792"/>
              <a:gd name="connsiteY72" fmla="*/ 109707 h 1330553"/>
              <a:gd name="connsiteX73" fmla="*/ 788306 w 1491792"/>
              <a:gd name="connsiteY73" fmla="*/ 31899 h 1330553"/>
              <a:gd name="connsiteX74" fmla="*/ 792974 w 1491792"/>
              <a:gd name="connsiteY74" fmla="*/ 26498 h 1330553"/>
              <a:gd name="connsiteX75" fmla="*/ 802143 w 1491792"/>
              <a:gd name="connsiteY75" fmla="*/ 15728 h 1330553"/>
              <a:gd name="connsiteX76" fmla="*/ 802344 w 1491792"/>
              <a:gd name="connsiteY76" fmla="*/ 15657 h 1330553"/>
              <a:gd name="connsiteX77" fmla="*/ 802373 w 1491792"/>
              <a:gd name="connsiteY77" fmla="*/ 15623 h 1330553"/>
              <a:gd name="connsiteX78" fmla="*/ 804167 w 1491792"/>
              <a:gd name="connsiteY78" fmla="*/ 15016 h 1330553"/>
              <a:gd name="connsiteX79" fmla="*/ 818695 w 1491792"/>
              <a:gd name="connsiteY79" fmla="*/ 9904 h 1330553"/>
              <a:gd name="connsiteX80" fmla="*/ 1107356 w 1491792"/>
              <a:gd name="connsiteY80" fmla="*/ 9905 h 1330553"/>
              <a:gd name="connsiteX81" fmla="*/ 1123909 w 1491792"/>
              <a:gd name="connsiteY81" fmla="*/ 15727 h 1330553"/>
              <a:gd name="connsiteX82" fmla="*/ 1125140 w 1491792"/>
              <a:gd name="connsiteY82" fmla="*/ 17175 h 1330553"/>
              <a:gd name="connsiteX83" fmla="*/ 1125227 w 1491792"/>
              <a:gd name="connsiteY83" fmla="*/ 17203 h 1330553"/>
              <a:gd name="connsiteX84" fmla="*/ 1139293 w 1491792"/>
              <a:gd name="connsiteY84" fmla="*/ 33480 h 1330553"/>
              <a:gd name="connsiteX85" fmla="*/ 1479336 w 1491792"/>
              <a:gd name="connsiteY85" fmla="*/ 625969 h 1330553"/>
              <a:gd name="connsiteX86" fmla="*/ 1479336 w 1491792"/>
              <a:gd name="connsiteY86" fmla="*/ 730760 h 1330553"/>
              <a:gd name="connsiteX87" fmla="*/ 1477489 w 1491792"/>
              <a:gd name="connsiteY87" fmla="*/ 733979 h 1330553"/>
              <a:gd name="connsiteX88" fmla="*/ 1476130 w 1491792"/>
              <a:gd name="connsiteY88" fmla="*/ 735550 h 1330553"/>
              <a:gd name="connsiteX89" fmla="*/ 1148333 w 1491792"/>
              <a:gd name="connsiteY89" fmla="*/ 1306702 h 1330553"/>
              <a:gd name="connsiteX90" fmla="*/ 1146206 w 1491792"/>
              <a:gd name="connsiteY90" fmla="*/ 1309164 h 1330553"/>
              <a:gd name="connsiteX91" fmla="*/ 1140911 w 1491792"/>
              <a:gd name="connsiteY91" fmla="*/ 1317547 h 1330553"/>
              <a:gd name="connsiteX92" fmla="*/ 1117132 w 1491792"/>
              <a:gd name="connsiteY92" fmla="*/ 1330203 h 1330553"/>
              <a:gd name="connsiteX93" fmla="*/ 828473 w 1491792"/>
              <a:gd name="connsiteY93" fmla="*/ 1330203 h 1330553"/>
              <a:gd name="connsiteX94" fmla="*/ 828439 w 1491792"/>
              <a:gd name="connsiteY94" fmla="*/ 1330193 h 1330553"/>
              <a:gd name="connsiteX95" fmla="*/ 827377 w 1491792"/>
              <a:gd name="connsiteY95" fmla="*/ 1330553 h 1330553"/>
              <a:gd name="connsiteX96" fmla="*/ 797307 w 1491792"/>
              <a:gd name="connsiteY96" fmla="*/ 1308849 h 1330553"/>
              <a:gd name="connsiteX97" fmla="*/ 746823 w 1491792"/>
              <a:gd name="connsiteY97" fmla="*/ 1220888 h 1330553"/>
              <a:gd name="connsiteX98" fmla="*/ 703258 w 1491792"/>
              <a:gd name="connsiteY98" fmla="*/ 1296798 h 1330553"/>
              <a:gd name="connsiteX99" fmla="*/ 701130 w 1491792"/>
              <a:gd name="connsiteY99" fmla="*/ 1299259 h 1330553"/>
              <a:gd name="connsiteX100" fmla="*/ 695833 w 1491792"/>
              <a:gd name="connsiteY100" fmla="*/ 1307644 h 1330553"/>
              <a:gd name="connsiteX101" fmla="*/ 672055 w 1491792"/>
              <a:gd name="connsiteY101" fmla="*/ 1320300 h 1330553"/>
              <a:gd name="connsiteX102" fmla="*/ 383395 w 1491792"/>
              <a:gd name="connsiteY102" fmla="*/ 1320299 h 1330553"/>
              <a:gd name="connsiteX103" fmla="*/ 383362 w 1491792"/>
              <a:gd name="connsiteY103" fmla="*/ 1320288 h 1330553"/>
              <a:gd name="connsiteX104" fmla="*/ 382300 w 1491792"/>
              <a:gd name="connsiteY104" fmla="*/ 1320649 h 1330553"/>
              <a:gd name="connsiteX105" fmla="*/ 352230 w 1491792"/>
              <a:gd name="connsiteY105" fmla="*/ 1298945 h 1330553"/>
              <a:gd name="connsiteX106" fmla="*/ 13799 w 1491792"/>
              <a:gd name="connsiteY106" fmla="*/ 709267 h 1330553"/>
              <a:gd name="connsiteX107" fmla="*/ 4458 w 1491792"/>
              <a:gd name="connsiteY107" fmla="*/ 684755 h 1330553"/>
              <a:gd name="connsiteX108" fmla="*/ 4045 w 1491792"/>
              <a:gd name="connsiteY108" fmla="*/ 681061 h 1330553"/>
              <a:gd name="connsiteX109" fmla="*/ 3114 w 1491792"/>
              <a:gd name="connsiteY109" fmla="*/ 678614 h 1330553"/>
              <a:gd name="connsiteX110" fmla="*/ 12456 w 1491792"/>
              <a:gd name="connsiteY110" fmla="*/ 598335 h 1330553"/>
              <a:gd name="connsiteX111" fmla="*/ 343229 w 1491792"/>
              <a:gd name="connsiteY111" fmla="*/ 21996 h 1330553"/>
              <a:gd name="connsiteX112" fmla="*/ 347898 w 1491792"/>
              <a:gd name="connsiteY112" fmla="*/ 16594 h 133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491792" h="1330553">
                <a:moveTo>
                  <a:pt x="597891" y="745367"/>
                </a:moveTo>
                <a:lnTo>
                  <a:pt x="746824" y="1004867"/>
                </a:lnTo>
                <a:lnTo>
                  <a:pt x="746824" y="1004868"/>
                </a:lnTo>
                <a:lnTo>
                  <a:pt x="808813" y="1112878"/>
                </a:lnTo>
                <a:lnTo>
                  <a:pt x="808814" y="1112877"/>
                </a:lnTo>
                <a:lnTo>
                  <a:pt x="845875" y="1177454"/>
                </a:lnTo>
                <a:lnTo>
                  <a:pt x="1014014" y="1177454"/>
                </a:lnTo>
                <a:lnTo>
                  <a:pt x="892883" y="966395"/>
                </a:lnTo>
                <a:lnTo>
                  <a:pt x="892883" y="966395"/>
                </a:lnTo>
                <a:lnTo>
                  <a:pt x="830893" y="858385"/>
                </a:lnTo>
                <a:lnTo>
                  <a:pt x="830894" y="858384"/>
                </a:lnTo>
                <a:lnTo>
                  <a:pt x="766031" y="745367"/>
                </a:lnTo>
                <a:close/>
                <a:moveTo>
                  <a:pt x="1115974" y="208868"/>
                </a:moveTo>
                <a:lnTo>
                  <a:pt x="958266" y="483655"/>
                </a:lnTo>
                <a:lnTo>
                  <a:pt x="958266" y="483655"/>
                </a:lnTo>
                <a:lnTo>
                  <a:pt x="896277" y="591664"/>
                </a:lnTo>
                <a:lnTo>
                  <a:pt x="896278" y="591665"/>
                </a:lnTo>
                <a:lnTo>
                  <a:pt x="849037" y="673978"/>
                </a:lnTo>
                <a:lnTo>
                  <a:pt x="892883" y="750375"/>
                </a:lnTo>
                <a:lnTo>
                  <a:pt x="892883" y="750376"/>
                </a:lnTo>
                <a:lnTo>
                  <a:pt x="954872" y="858386"/>
                </a:lnTo>
                <a:lnTo>
                  <a:pt x="911788" y="933456"/>
                </a:lnTo>
                <a:lnTo>
                  <a:pt x="954873" y="858386"/>
                </a:lnTo>
                <a:lnTo>
                  <a:pt x="1118264" y="1143076"/>
                </a:lnTo>
                <a:lnTo>
                  <a:pt x="1385200" y="677966"/>
                </a:lnTo>
                <a:close/>
                <a:moveTo>
                  <a:pt x="152813" y="735463"/>
                </a:moveTo>
                <a:lnTo>
                  <a:pt x="400799" y="1167550"/>
                </a:lnTo>
                <a:lnTo>
                  <a:pt x="568938" y="1167550"/>
                </a:lnTo>
                <a:lnTo>
                  <a:pt x="320953" y="735463"/>
                </a:lnTo>
                <a:close/>
                <a:moveTo>
                  <a:pt x="743651" y="109708"/>
                </a:moveTo>
                <a:lnTo>
                  <a:pt x="681661" y="217718"/>
                </a:lnTo>
                <a:lnTo>
                  <a:pt x="670896" y="198964"/>
                </a:lnTo>
                <a:lnTo>
                  <a:pt x="403959" y="664074"/>
                </a:lnTo>
                <a:lnTo>
                  <a:pt x="673186" y="1133173"/>
                </a:lnTo>
                <a:lnTo>
                  <a:pt x="684833" y="1112879"/>
                </a:lnTo>
                <a:lnTo>
                  <a:pt x="684833" y="1112879"/>
                </a:lnTo>
                <a:lnTo>
                  <a:pt x="684834" y="1112878"/>
                </a:lnTo>
                <a:lnTo>
                  <a:pt x="458877" y="719172"/>
                </a:lnTo>
                <a:cubicBezTo>
                  <a:pt x="454726" y="711937"/>
                  <a:pt x="451611" y="703579"/>
                  <a:pt x="449536" y="694659"/>
                </a:cubicBezTo>
                <a:lnTo>
                  <a:pt x="449123" y="690966"/>
                </a:lnTo>
                <a:lnTo>
                  <a:pt x="448191" y="688519"/>
                </a:lnTo>
                <a:cubicBezTo>
                  <a:pt x="441964" y="661758"/>
                  <a:pt x="445078" y="629943"/>
                  <a:pt x="457532" y="608239"/>
                </a:cubicBezTo>
                <a:lnTo>
                  <a:pt x="681661" y="217718"/>
                </a:lnTo>
                <a:lnTo>
                  <a:pt x="743651" y="325729"/>
                </a:lnTo>
                <a:lnTo>
                  <a:pt x="590477" y="592617"/>
                </a:lnTo>
                <a:lnTo>
                  <a:pt x="771752" y="592617"/>
                </a:lnTo>
                <a:lnTo>
                  <a:pt x="834288" y="483656"/>
                </a:lnTo>
                <a:lnTo>
                  <a:pt x="834287" y="483655"/>
                </a:lnTo>
                <a:lnTo>
                  <a:pt x="896277" y="375645"/>
                </a:lnTo>
                <a:lnTo>
                  <a:pt x="957933" y="483074"/>
                </a:lnTo>
                <a:lnTo>
                  <a:pt x="896278" y="375644"/>
                </a:lnTo>
                <a:lnTo>
                  <a:pt x="1018517" y="162654"/>
                </a:lnTo>
                <a:lnTo>
                  <a:pt x="837242" y="162654"/>
                </a:lnTo>
                <a:lnTo>
                  <a:pt x="805640" y="217718"/>
                </a:lnTo>
                <a:lnTo>
                  <a:pt x="805641" y="217720"/>
                </a:lnTo>
                <a:lnTo>
                  <a:pt x="743651" y="325730"/>
                </a:lnTo>
                <a:lnTo>
                  <a:pt x="681662" y="217719"/>
                </a:lnTo>
                <a:lnTo>
                  <a:pt x="743651" y="109709"/>
                </a:lnTo>
                <a:close/>
                <a:moveTo>
                  <a:pt x="392167" y="152750"/>
                </a:moveTo>
                <a:lnTo>
                  <a:pt x="145399" y="582713"/>
                </a:lnTo>
                <a:lnTo>
                  <a:pt x="326674" y="582713"/>
                </a:lnTo>
                <a:lnTo>
                  <a:pt x="573442" y="152750"/>
                </a:lnTo>
                <a:close/>
                <a:moveTo>
                  <a:pt x="357066" y="5824"/>
                </a:moveTo>
                <a:lnTo>
                  <a:pt x="357269" y="5753"/>
                </a:lnTo>
                <a:lnTo>
                  <a:pt x="357296" y="5720"/>
                </a:lnTo>
                <a:lnTo>
                  <a:pt x="359090" y="5112"/>
                </a:lnTo>
                <a:lnTo>
                  <a:pt x="373620" y="0"/>
                </a:lnTo>
                <a:lnTo>
                  <a:pt x="662281" y="1"/>
                </a:lnTo>
                <a:cubicBezTo>
                  <a:pt x="668150" y="1"/>
                  <a:pt x="673746" y="2073"/>
                  <a:pt x="678834" y="5823"/>
                </a:cubicBezTo>
                <a:lnTo>
                  <a:pt x="680065" y="7271"/>
                </a:lnTo>
                <a:lnTo>
                  <a:pt x="680149" y="7300"/>
                </a:lnTo>
                <a:cubicBezTo>
                  <a:pt x="685270" y="10916"/>
                  <a:pt x="690066" y="16342"/>
                  <a:pt x="694218" y="23576"/>
                </a:cubicBezTo>
                <a:lnTo>
                  <a:pt x="743650" y="109707"/>
                </a:lnTo>
                <a:lnTo>
                  <a:pt x="788306" y="31899"/>
                </a:lnTo>
                <a:lnTo>
                  <a:pt x="792974" y="26498"/>
                </a:lnTo>
                <a:lnTo>
                  <a:pt x="802143" y="15728"/>
                </a:lnTo>
                <a:lnTo>
                  <a:pt x="802344" y="15657"/>
                </a:lnTo>
                <a:lnTo>
                  <a:pt x="802373" y="15623"/>
                </a:lnTo>
                <a:lnTo>
                  <a:pt x="804167" y="15016"/>
                </a:lnTo>
                <a:lnTo>
                  <a:pt x="818695" y="9904"/>
                </a:lnTo>
                <a:lnTo>
                  <a:pt x="1107356" y="9905"/>
                </a:lnTo>
                <a:cubicBezTo>
                  <a:pt x="1113228" y="9904"/>
                  <a:pt x="1118821" y="11978"/>
                  <a:pt x="1123909" y="15727"/>
                </a:cubicBezTo>
                <a:lnTo>
                  <a:pt x="1125140" y="17175"/>
                </a:lnTo>
                <a:lnTo>
                  <a:pt x="1125227" y="17203"/>
                </a:lnTo>
                <a:cubicBezTo>
                  <a:pt x="1130345" y="20820"/>
                  <a:pt x="1135143" y="26245"/>
                  <a:pt x="1139293" y="33480"/>
                </a:cubicBezTo>
                <a:lnTo>
                  <a:pt x="1479336" y="625969"/>
                </a:lnTo>
                <a:cubicBezTo>
                  <a:pt x="1495944" y="654904"/>
                  <a:pt x="1495944" y="701822"/>
                  <a:pt x="1479336" y="730760"/>
                </a:cubicBezTo>
                <a:lnTo>
                  <a:pt x="1477489" y="733979"/>
                </a:lnTo>
                <a:lnTo>
                  <a:pt x="1476130" y="735550"/>
                </a:lnTo>
                <a:lnTo>
                  <a:pt x="1148333" y="1306702"/>
                </a:lnTo>
                <a:lnTo>
                  <a:pt x="1146206" y="1309164"/>
                </a:lnTo>
                <a:lnTo>
                  <a:pt x="1140911" y="1317547"/>
                </a:lnTo>
                <a:cubicBezTo>
                  <a:pt x="1134123" y="1325537"/>
                  <a:pt x="1125940" y="1330204"/>
                  <a:pt x="1117132" y="1330203"/>
                </a:cubicBezTo>
                <a:lnTo>
                  <a:pt x="828473" y="1330203"/>
                </a:lnTo>
                <a:lnTo>
                  <a:pt x="828439" y="1330193"/>
                </a:lnTo>
                <a:lnTo>
                  <a:pt x="827377" y="1330553"/>
                </a:lnTo>
                <a:cubicBezTo>
                  <a:pt x="816495" y="1330552"/>
                  <a:pt x="805610" y="1323317"/>
                  <a:pt x="797307" y="1308849"/>
                </a:cubicBezTo>
                <a:lnTo>
                  <a:pt x="746823" y="1220888"/>
                </a:lnTo>
                <a:lnTo>
                  <a:pt x="703258" y="1296798"/>
                </a:lnTo>
                <a:lnTo>
                  <a:pt x="701130" y="1299259"/>
                </a:lnTo>
                <a:lnTo>
                  <a:pt x="695833" y="1307644"/>
                </a:lnTo>
                <a:cubicBezTo>
                  <a:pt x="689045" y="1315634"/>
                  <a:pt x="680863" y="1320300"/>
                  <a:pt x="672055" y="1320300"/>
                </a:cubicBezTo>
                <a:lnTo>
                  <a:pt x="383395" y="1320299"/>
                </a:lnTo>
                <a:lnTo>
                  <a:pt x="383362" y="1320288"/>
                </a:lnTo>
                <a:lnTo>
                  <a:pt x="382300" y="1320649"/>
                </a:lnTo>
                <a:cubicBezTo>
                  <a:pt x="371417" y="1320648"/>
                  <a:pt x="360533" y="1313414"/>
                  <a:pt x="352230" y="1298945"/>
                </a:cubicBezTo>
                <a:lnTo>
                  <a:pt x="13799" y="709267"/>
                </a:lnTo>
                <a:cubicBezTo>
                  <a:pt x="9649" y="702033"/>
                  <a:pt x="6535" y="693675"/>
                  <a:pt x="4458" y="684755"/>
                </a:cubicBezTo>
                <a:lnTo>
                  <a:pt x="4045" y="681061"/>
                </a:lnTo>
                <a:lnTo>
                  <a:pt x="3114" y="678614"/>
                </a:lnTo>
                <a:cubicBezTo>
                  <a:pt x="-3114" y="651854"/>
                  <a:pt x="-1" y="620038"/>
                  <a:pt x="12456" y="598335"/>
                </a:cubicBezTo>
                <a:lnTo>
                  <a:pt x="343229" y="21996"/>
                </a:lnTo>
                <a:lnTo>
                  <a:pt x="347898" y="165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E25DF00-E551-7B4B-93DC-5EECFDF88F0D}"/>
              </a:ext>
            </a:extLst>
          </p:cNvPr>
          <p:cNvSpPr/>
          <p:nvPr/>
        </p:nvSpPr>
        <p:spPr>
          <a:xfrm rot="1828082">
            <a:off x="7455648" y="1732474"/>
            <a:ext cx="1177198" cy="1049962"/>
          </a:xfrm>
          <a:custGeom>
            <a:avLst/>
            <a:gdLst>
              <a:gd name="connsiteX0" fmla="*/ 597891 w 1491792"/>
              <a:gd name="connsiteY0" fmla="*/ 745367 h 1330553"/>
              <a:gd name="connsiteX1" fmla="*/ 746824 w 1491792"/>
              <a:gd name="connsiteY1" fmla="*/ 1004867 h 1330553"/>
              <a:gd name="connsiteX2" fmla="*/ 746824 w 1491792"/>
              <a:gd name="connsiteY2" fmla="*/ 1004868 h 1330553"/>
              <a:gd name="connsiteX3" fmla="*/ 808813 w 1491792"/>
              <a:gd name="connsiteY3" fmla="*/ 1112878 h 1330553"/>
              <a:gd name="connsiteX4" fmla="*/ 808814 w 1491792"/>
              <a:gd name="connsiteY4" fmla="*/ 1112877 h 1330553"/>
              <a:gd name="connsiteX5" fmla="*/ 845875 w 1491792"/>
              <a:gd name="connsiteY5" fmla="*/ 1177454 h 1330553"/>
              <a:gd name="connsiteX6" fmla="*/ 1014014 w 1491792"/>
              <a:gd name="connsiteY6" fmla="*/ 1177454 h 1330553"/>
              <a:gd name="connsiteX7" fmla="*/ 892883 w 1491792"/>
              <a:gd name="connsiteY7" fmla="*/ 966395 h 1330553"/>
              <a:gd name="connsiteX8" fmla="*/ 892883 w 1491792"/>
              <a:gd name="connsiteY8" fmla="*/ 966395 h 1330553"/>
              <a:gd name="connsiteX9" fmla="*/ 830893 w 1491792"/>
              <a:gd name="connsiteY9" fmla="*/ 858385 h 1330553"/>
              <a:gd name="connsiteX10" fmla="*/ 830894 w 1491792"/>
              <a:gd name="connsiteY10" fmla="*/ 858384 h 1330553"/>
              <a:gd name="connsiteX11" fmla="*/ 766031 w 1491792"/>
              <a:gd name="connsiteY11" fmla="*/ 745367 h 1330553"/>
              <a:gd name="connsiteX12" fmla="*/ 1115974 w 1491792"/>
              <a:gd name="connsiteY12" fmla="*/ 208868 h 1330553"/>
              <a:gd name="connsiteX13" fmla="*/ 958266 w 1491792"/>
              <a:gd name="connsiteY13" fmla="*/ 483655 h 1330553"/>
              <a:gd name="connsiteX14" fmla="*/ 958266 w 1491792"/>
              <a:gd name="connsiteY14" fmla="*/ 483655 h 1330553"/>
              <a:gd name="connsiteX15" fmla="*/ 896277 w 1491792"/>
              <a:gd name="connsiteY15" fmla="*/ 591664 h 1330553"/>
              <a:gd name="connsiteX16" fmla="*/ 896278 w 1491792"/>
              <a:gd name="connsiteY16" fmla="*/ 591665 h 1330553"/>
              <a:gd name="connsiteX17" fmla="*/ 849037 w 1491792"/>
              <a:gd name="connsiteY17" fmla="*/ 673978 h 1330553"/>
              <a:gd name="connsiteX18" fmla="*/ 892883 w 1491792"/>
              <a:gd name="connsiteY18" fmla="*/ 750375 h 1330553"/>
              <a:gd name="connsiteX19" fmla="*/ 892883 w 1491792"/>
              <a:gd name="connsiteY19" fmla="*/ 750376 h 1330553"/>
              <a:gd name="connsiteX20" fmla="*/ 954872 w 1491792"/>
              <a:gd name="connsiteY20" fmla="*/ 858386 h 1330553"/>
              <a:gd name="connsiteX21" fmla="*/ 911788 w 1491792"/>
              <a:gd name="connsiteY21" fmla="*/ 933456 h 1330553"/>
              <a:gd name="connsiteX22" fmla="*/ 954873 w 1491792"/>
              <a:gd name="connsiteY22" fmla="*/ 858386 h 1330553"/>
              <a:gd name="connsiteX23" fmla="*/ 1118264 w 1491792"/>
              <a:gd name="connsiteY23" fmla="*/ 1143076 h 1330553"/>
              <a:gd name="connsiteX24" fmla="*/ 1385200 w 1491792"/>
              <a:gd name="connsiteY24" fmla="*/ 677966 h 1330553"/>
              <a:gd name="connsiteX25" fmla="*/ 152813 w 1491792"/>
              <a:gd name="connsiteY25" fmla="*/ 735463 h 1330553"/>
              <a:gd name="connsiteX26" fmla="*/ 400799 w 1491792"/>
              <a:gd name="connsiteY26" fmla="*/ 1167550 h 1330553"/>
              <a:gd name="connsiteX27" fmla="*/ 568938 w 1491792"/>
              <a:gd name="connsiteY27" fmla="*/ 1167550 h 1330553"/>
              <a:gd name="connsiteX28" fmla="*/ 320953 w 1491792"/>
              <a:gd name="connsiteY28" fmla="*/ 735463 h 1330553"/>
              <a:gd name="connsiteX29" fmla="*/ 743651 w 1491792"/>
              <a:gd name="connsiteY29" fmla="*/ 109708 h 1330553"/>
              <a:gd name="connsiteX30" fmla="*/ 681661 w 1491792"/>
              <a:gd name="connsiteY30" fmla="*/ 217718 h 1330553"/>
              <a:gd name="connsiteX31" fmla="*/ 670896 w 1491792"/>
              <a:gd name="connsiteY31" fmla="*/ 198964 h 1330553"/>
              <a:gd name="connsiteX32" fmla="*/ 403959 w 1491792"/>
              <a:gd name="connsiteY32" fmla="*/ 664074 h 1330553"/>
              <a:gd name="connsiteX33" fmla="*/ 673186 w 1491792"/>
              <a:gd name="connsiteY33" fmla="*/ 1133173 h 1330553"/>
              <a:gd name="connsiteX34" fmla="*/ 684833 w 1491792"/>
              <a:gd name="connsiteY34" fmla="*/ 1112879 h 1330553"/>
              <a:gd name="connsiteX35" fmla="*/ 684833 w 1491792"/>
              <a:gd name="connsiteY35" fmla="*/ 1112879 h 1330553"/>
              <a:gd name="connsiteX36" fmla="*/ 684834 w 1491792"/>
              <a:gd name="connsiteY36" fmla="*/ 1112878 h 1330553"/>
              <a:gd name="connsiteX37" fmla="*/ 458877 w 1491792"/>
              <a:gd name="connsiteY37" fmla="*/ 719172 h 1330553"/>
              <a:gd name="connsiteX38" fmla="*/ 449536 w 1491792"/>
              <a:gd name="connsiteY38" fmla="*/ 694659 h 1330553"/>
              <a:gd name="connsiteX39" fmla="*/ 449123 w 1491792"/>
              <a:gd name="connsiteY39" fmla="*/ 690966 h 1330553"/>
              <a:gd name="connsiteX40" fmla="*/ 448191 w 1491792"/>
              <a:gd name="connsiteY40" fmla="*/ 688519 h 1330553"/>
              <a:gd name="connsiteX41" fmla="*/ 457532 w 1491792"/>
              <a:gd name="connsiteY41" fmla="*/ 608239 h 1330553"/>
              <a:gd name="connsiteX42" fmla="*/ 681661 w 1491792"/>
              <a:gd name="connsiteY42" fmla="*/ 217718 h 1330553"/>
              <a:gd name="connsiteX43" fmla="*/ 743651 w 1491792"/>
              <a:gd name="connsiteY43" fmla="*/ 325729 h 1330553"/>
              <a:gd name="connsiteX44" fmla="*/ 590477 w 1491792"/>
              <a:gd name="connsiteY44" fmla="*/ 592617 h 1330553"/>
              <a:gd name="connsiteX45" fmla="*/ 771752 w 1491792"/>
              <a:gd name="connsiteY45" fmla="*/ 592617 h 1330553"/>
              <a:gd name="connsiteX46" fmla="*/ 834288 w 1491792"/>
              <a:gd name="connsiteY46" fmla="*/ 483656 h 1330553"/>
              <a:gd name="connsiteX47" fmla="*/ 834287 w 1491792"/>
              <a:gd name="connsiteY47" fmla="*/ 483655 h 1330553"/>
              <a:gd name="connsiteX48" fmla="*/ 896277 w 1491792"/>
              <a:gd name="connsiteY48" fmla="*/ 375645 h 1330553"/>
              <a:gd name="connsiteX49" fmla="*/ 957933 w 1491792"/>
              <a:gd name="connsiteY49" fmla="*/ 483074 h 1330553"/>
              <a:gd name="connsiteX50" fmla="*/ 896278 w 1491792"/>
              <a:gd name="connsiteY50" fmla="*/ 375644 h 1330553"/>
              <a:gd name="connsiteX51" fmla="*/ 1018517 w 1491792"/>
              <a:gd name="connsiteY51" fmla="*/ 162654 h 1330553"/>
              <a:gd name="connsiteX52" fmla="*/ 837242 w 1491792"/>
              <a:gd name="connsiteY52" fmla="*/ 162654 h 1330553"/>
              <a:gd name="connsiteX53" fmla="*/ 805640 w 1491792"/>
              <a:gd name="connsiteY53" fmla="*/ 217718 h 1330553"/>
              <a:gd name="connsiteX54" fmla="*/ 805641 w 1491792"/>
              <a:gd name="connsiteY54" fmla="*/ 217720 h 1330553"/>
              <a:gd name="connsiteX55" fmla="*/ 743651 w 1491792"/>
              <a:gd name="connsiteY55" fmla="*/ 325730 h 1330553"/>
              <a:gd name="connsiteX56" fmla="*/ 681662 w 1491792"/>
              <a:gd name="connsiteY56" fmla="*/ 217719 h 1330553"/>
              <a:gd name="connsiteX57" fmla="*/ 743651 w 1491792"/>
              <a:gd name="connsiteY57" fmla="*/ 109709 h 1330553"/>
              <a:gd name="connsiteX58" fmla="*/ 392167 w 1491792"/>
              <a:gd name="connsiteY58" fmla="*/ 152750 h 1330553"/>
              <a:gd name="connsiteX59" fmla="*/ 145399 w 1491792"/>
              <a:gd name="connsiteY59" fmla="*/ 582713 h 1330553"/>
              <a:gd name="connsiteX60" fmla="*/ 326674 w 1491792"/>
              <a:gd name="connsiteY60" fmla="*/ 582713 h 1330553"/>
              <a:gd name="connsiteX61" fmla="*/ 573442 w 1491792"/>
              <a:gd name="connsiteY61" fmla="*/ 152750 h 1330553"/>
              <a:gd name="connsiteX62" fmla="*/ 357066 w 1491792"/>
              <a:gd name="connsiteY62" fmla="*/ 5824 h 1330553"/>
              <a:gd name="connsiteX63" fmla="*/ 357269 w 1491792"/>
              <a:gd name="connsiteY63" fmla="*/ 5753 h 1330553"/>
              <a:gd name="connsiteX64" fmla="*/ 357296 w 1491792"/>
              <a:gd name="connsiteY64" fmla="*/ 5720 h 1330553"/>
              <a:gd name="connsiteX65" fmla="*/ 359090 w 1491792"/>
              <a:gd name="connsiteY65" fmla="*/ 5112 h 1330553"/>
              <a:gd name="connsiteX66" fmla="*/ 373620 w 1491792"/>
              <a:gd name="connsiteY66" fmla="*/ 0 h 1330553"/>
              <a:gd name="connsiteX67" fmla="*/ 662281 w 1491792"/>
              <a:gd name="connsiteY67" fmla="*/ 1 h 1330553"/>
              <a:gd name="connsiteX68" fmla="*/ 678834 w 1491792"/>
              <a:gd name="connsiteY68" fmla="*/ 5823 h 1330553"/>
              <a:gd name="connsiteX69" fmla="*/ 680065 w 1491792"/>
              <a:gd name="connsiteY69" fmla="*/ 7271 h 1330553"/>
              <a:gd name="connsiteX70" fmla="*/ 680149 w 1491792"/>
              <a:gd name="connsiteY70" fmla="*/ 7300 h 1330553"/>
              <a:gd name="connsiteX71" fmla="*/ 694218 w 1491792"/>
              <a:gd name="connsiteY71" fmla="*/ 23576 h 1330553"/>
              <a:gd name="connsiteX72" fmla="*/ 743650 w 1491792"/>
              <a:gd name="connsiteY72" fmla="*/ 109707 h 1330553"/>
              <a:gd name="connsiteX73" fmla="*/ 788306 w 1491792"/>
              <a:gd name="connsiteY73" fmla="*/ 31899 h 1330553"/>
              <a:gd name="connsiteX74" fmla="*/ 792974 w 1491792"/>
              <a:gd name="connsiteY74" fmla="*/ 26498 h 1330553"/>
              <a:gd name="connsiteX75" fmla="*/ 802143 w 1491792"/>
              <a:gd name="connsiteY75" fmla="*/ 15728 h 1330553"/>
              <a:gd name="connsiteX76" fmla="*/ 802344 w 1491792"/>
              <a:gd name="connsiteY76" fmla="*/ 15657 h 1330553"/>
              <a:gd name="connsiteX77" fmla="*/ 802373 w 1491792"/>
              <a:gd name="connsiteY77" fmla="*/ 15623 h 1330553"/>
              <a:gd name="connsiteX78" fmla="*/ 804167 w 1491792"/>
              <a:gd name="connsiteY78" fmla="*/ 15016 h 1330553"/>
              <a:gd name="connsiteX79" fmla="*/ 818695 w 1491792"/>
              <a:gd name="connsiteY79" fmla="*/ 9904 h 1330553"/>
              <a:gd name="connsiteX80" fmla="*/ 1107356 w 1491792"/>
              <a:gd name="connsiteY80" fmla="*/ 9905 h 1330553"/>
              <a:gd name="connsiteX81" fmla="*/ 1123909 w 1491792"/>
              <a:gd name="connsiteY81" fmla="*/ 15727 h 1330553"/>
              <a:gd name="connsiteX82" fmla="*/ 1125140 w 1491792"/>
              <a:gd name="connsiteY82" fmla="*/ 17175 h 1330553"/>
              <a:gd name="connsiteX83" fmla="*/ 1125227 w 1491792"/>
              <a:gd name="connsiteY83" fmla="*/ 17203 h 1330553"/>
              <a:gd name="connsiteX84" fmla="*/ 1139293 w 1491792"/>
              <a:gd name="connsiteY84" fmla="*/ 33480 h 1330553"/>
              <a:gd name="connsiteX85" fmla="*/ 1479336 w 1491792"/>
              <a:gd name="connsiteY85" fmla="*/ 625969 h 1330553"/>
              <a:gd name="connsiteX86" fmla="*/ 1479336 w 1491792"/>
              <a:gd name="connsiteY86" fmla="*/ 730760 h 1330553"/>
              <a:gd name="connsiteX87" fmla="*/ 1477489 w 1491792"/>
              <a:gd name="connsiteY87" fmla="*/ 733979 h 1330553"/>
              <a:gd name="connsiteX88" fmla="*/ 1476130 w 1491792"/>
              <a:gd name="connsiteY88" fmla="*/ 735550 h 1330553"/>
              <a:gd name="connsiteX89" fmla="*/ 1148333 w 1491792"/>
              <a:gd name="connsiteY89" fmla="*/ 1306702 h 1330553"/>
              <a:gd name="connsiteX90" fmla="*/ 1146206 w 1491792"/>
              <a:gd name="connsiteY90" fmla="*/ 1309164 h 1330553"/>
              <a:gd name="connsiteX91" fmla="*/ 1140911 w 1491792"/>
              <a:gd name="connsiteY91" fmla="*/ 1317547 h 1330553"/>
              <a:gd name="connsiteX92" fmla="*/ 1117132 w 1491792"/>
              <a:gd name="connsiteY92" fmla="*/ 1330203 h 1330553"/>
              <a:gd name="connsiteX93" fmla="*/ 828473 w 1491792"/>
              <a:gd name="connsiteY93" fmla="*/ 1330203 h 1330553"/>
              <a:gd name="connsiteX94" fmla="*/ 828439 w 1491792"/>
              <a:gd name="connsiteY94" fmla="*/ 1330193 h 1330553"/>
              <a:gd name="connsiteX95" fmla="*/ 827377 w 1491792"/>
              <a:gd name="connsiteY95" fmla="*/ 1330553 h 1330553"/>
              <a:gd name="connsiteX96" fmla="*/ 797307 w 1491792"/>
              <a:gd name="connsiteY96" fmla="*/ 1308849 h 1330553"/>
              <a:gd name="connsiteX97" fmla="*/ 746823 w 1491792"/>
              <a:gd name="connsiteY97" fmla="*/ 1220888 h 1330553"/>
              <a:gd name="connsiteX98" fmla="*/ 703258 w 1491792"/>
              <a:gd name="connsiteY98" fmla="*/ 1296798 h 1330553"/>
              <a:gd name="connsiteX99" fmla="*/ 701130 w 1491792"/>
              <a:gd name="connsiteY99" fmla="*/ 1299259 h 1330553"/>
              <a:gd name="connsiteX100" fmla="*/ 695833 w 1491792"/>
              <a:gd name="connsiteY100" fmla="*/ 1307644 h 1330553"/>
              <a:gd name="connsiteX101" fmla="*/ 672055 w 1491792"/>
              <a:gd name="connsiteY101" fmla="*/ 1320300 h 1330553"/>
              <a:gd name="connsiteX102" fmla="*/ 383395 w 1491792"/>
              <a:gd name="connsiteY102" fmla="*/ 1320299 h 1330553"/>
              <a:gd name="connsiteX103" fmla="*/ 383362 w 1491792"/>
              <a:gd name="connsiteY103" fmla="*/ 1320288 h 1330553"/>
              <a:gd name="connsiteX104" fmla="*/ 382300 w 1491792"/>
              <a:gd name="connsiteY104" fmla="*/ 1320649 h 1330553"/>
              <a:gd name="connsiteX105" fmla="*/ 352230 w 1491792"/>
              <a:gd name="connsiteY105" fmla="*/ 1298945 h 1330553"/>
              <a:gd name="connsiteX106" fmla="*/ 13799 w 1491792"/>
              <a:gd name="connsiteY106" fmla="*/ 709267 h 1330553"/>
              <a:gd name="connsiteX107" fmla="*/ 4458 w 1491792"/>
              <a:gd name="connsiteY107" fmla="*/ 684755 h 1330553"/>
              <a:gd name="connsiteX108" fmla="*/ 4045 w 1491792"/>
              <a:gd name="connsiteY108" fmla="*/ 681061 h 1330553"/>
              <a:gd name="connsiteX109" fmla="*/ 3114 w 1491792"/>
              <a:gd name="connsiteY109" fmla="*/ 678614 h 1330553"/>
              <a:gd name="connsiteX110" fmla="*/ 12456 w 1491792"/>
              <a:gd name="connsiteY110" fmla="*/ 598335 h 1330553"/>
              <a:gd name="connsiteX111" fmla="*/ 343229 w 1491792"/>
              <a:gd name="connsiteY111" fmla="*/ 21996 h 1330553"/>
              <a:gd name="connsiteX112" fmla="*/ 347898 w 1491792"/>
              <a:gd name="connsiteY112" fmla="*/ 16594 h 133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491792" h="1330553">
                <a:moveTo>
                  <a:pt x="597891" y="745367"/>
                </a:moveTo>
                <a:lnTo>
                  <a:pt x="746824" y="1004867"/>
                </a:lnTo>
                <a:lnTo>
                  <a:pt x="746824" y="1004868"/>
                </a:lnTo>
                <a:lnTo>
                  <a:pt x="808813" y="1112878"/>
                </a:lnTo>
                <a:lnTo>
                  <a:pt x="808814" y="1112877"/>
                </a:lnTo>
                <a:lnTo>
                  <a:pt x="845875" y="1177454"/>
                </a:lnTo>
                <a:lnTo>
                  <a:pt x="1014014" y="1177454"/>
                </a:lnTo>
                <a:lnTo>
                  <a:pt x="892883" y="966395"/>
                </a:lnTo>
                <a:lnTo>
                  <a:pt x="892883" y="966395"/>
                </a:lnTo>
                <a:lnTo>
                  <a:pt x="830893" y="858385"/>
                </a:lnTo>
                <a:lnTo>
                  <a:pt x="830894" y="858384"/>
                </a:lnTo>
                <a:lnTo>
                  <a:pt x="766031" y="745367"/>
                </a:lnTo>
                <a:close/>
                <a:moveTo>
                  <a:pt x="1115974" y="208868"/>
                </a:moveTo>
                <a:lnTo>
                  <a:pt x="958266" y="483655"/>
                </a:lnTo>
                <a:lnTo>
                  <a:pt x="958266" y="483655"/>
                </a:lnTo>
                <a:lnTo>
                  <a:pt x="896277" y="591664"/>
                </a:lnTo>
                <a:lnTo>
                  <a:pt x="896278" y="591665"/>
                </a:lnTo>
                <a:lnTo>
                  <a:pt x="849037" y="673978"/>
                </a:lnTo>
                <a:lnTo>
                  <a:pt x="892883" y="750375"/>
                </a:lnTo>
                <a:lnTo>
                  <a:pt x="892883" y="750376"/>
                </a:lnTo>
                <a:lnTo>
                  <a:pt x="954872" y="858386"/>
                </a:lnTo>
                <a:lnTo>
                  <a:pt x="911788" y="933456"/>
                </a:lnTo>
                <a:lnTo>
                  <a:pt x="954873" y="858386"/>
                </a:lnTo>
                <a:lnTo>
                  <a:pt x="1118264" y="1143076"/>
                </a:lnTo>
                <a:lnTo>
                  <a:pt x="1385200" y="677966"/>
                </a:lnTo>
                <a:close/>
                <a:moveTo>
                  <a:pt x="152813" y="735463"/>
                </a:moveTo>
                <a:lnTo>
                  <a:pt x="400799" y="1167550"/>
                </a:lnTo>
                <a:lnTo>
                  <a:pt x="568938" y="1167550"/>
                </a:lnTo>
                <a:lnTo>
                  <a:pt x="320953" y="735463"/>
                </a:lnTo>
                <a:close/>
                <a:moveTo>
                  <a:pt x="743651" y="109708"/>
                </a:moveTo>
                <a:lnTo>
                  <a:pt x="681661" y="217718"/>
                </a:lnTo>
                <a:lnTo>
                  <a:pt x="670896" y="198964"/>
                </a:lnTo>
                <a:lnTo>
                  <a:pt x="403959" y="664074"/>
                </a:lnTo>
                <a:lnTo>
                  <a:pt x="673186" y="1133173"/>
                </a:lnTo>
                <a:lnTo>
                  <a:pt x="684833" y="1112879"/>
                </a:lnTo>
                <a:lnTo>
                  <a:pt x="684833" y="1112879"/>
                </a:lnTo>
                <a:lnTo>
                  <a:pt x="684834" y="1112878"/>
                </a:lnTo>
                <a:lnTo>
                  <a:pt x="458877" y="719172"/>
                </a:lnTo>
                <a:cubicBezTo>
                  <a:pt x="454726" y="711937"/>
                  <a:pt x="451611" y="703579"/>
                  <a:pt x="449536" y="694659"/>
                </a:cubicBezTo>
                <a:lnTo>
                  <a:pt x="449123" y="690966"/>
                </a:lnTo>
                <a:lnTo>
                  <a:pt x="448191" y="688519"/>
                </a:lnTo>
                <a:cubicBezTo>
                  <a:pt x="441964" y="661758"/>
                  <a:pt x="445078" y="629943"/>
                  <a:pt x="457532" y="608239"/>
                </a:cubicBezTo>
                <a:lnTo>
                  <a:pt x="681661" y="217718"/>
                </a:lnTo>
                <a:lnTo>
                  <a:pt x="743651" y="325729"/>
                </a:lnTo>
                <a:lnTo>
                  <a:pt x="590477" y="592617"/>
                </a:lnTo>
                <a:lnTo>
                  <a:pt x="771752" y="592617"/>
                </a:lnTo>
                <a:lnTo>
                  <a:pt x="834288" y="483656"/>
                </a:lnTo>
                <a:lnTo>
                  <a:pt x="834287" y="483655"/>
                </a:lnTo>
                <a:lnTo>
                  <a:pt x="896277" y="375645"/>
                </a:lnTo>
                <a:lnTo>
                  <a:pt x="957933" y="483074"/>
                </a:lnTo>
                <a:lnTo>
                  <a:pt x="896278" y="375644"/>
                </a:lnTo>
                <a:lnTo>
                  <a:pt x="1018517" y="162654"/>
                </a:lnTo>
                <a:lnTo>
                  <a:pt x="837242" y="162654"/>
                </a:lnTo>
                <a:lnTo>
                  <a:pt x="805640" y="217718"/>
                </a:lnTo>
                <a:lnTo>
                  <a:pt x="805641" y="217720"/>
                </a:lnTo>
                <a:lnTo>
                  <a:pt x="743651" y="325730"/>
                </a:lnTo>
                <a:lnTo>
                  <a:pt x="681662" y="217719"/>
                </a:lnTo>
                <a:lnTo>
                  <a:pt x="743651" y="109709"/>
                </a:lnTo>
                <a:close/>
                <a:moveTo>
                  <a:pt x="392167" y="152750"/>
                </a:moveTo>
                <a:lnTo>
                  <a:pt x="145399" y="582713"/>
                </a:lnTo>
                <a:lnTo>
                  <a:pt x="326674" y="582713"/>
                </a:lnTo>
                <a:lnTo>
                  <a:pt x="573442" y="152750"/>
                </a:lnTo>
                <a:close/>
                <a:moveTo>
                  <a:pt x="357066" y="5824"/>
                </a:moveTo>
                <a:lnTo>
                  <a:pt x="357269" y="5753"/>
                </a:lnTo>
                <a:lnTo>
                  <a:pt x="357296" y="5720"/>
                </a:lnTo>
                <a:lnTo>
                  <a:pt x="359090" y="5112"/>
                </a:lnTo>
                <a:lnTo>
                  <a:pt x="373620" y="0"/>
                </a:lnTo>
                <a:lnTo>
                  <a:pt x="662281" y="1"/>
                </a:lnTo>
                <a:cubicBezTo>
                  <a:pt x="668150" y="1"/>
                  <a:pt x="673746" y="2073"/>
                  <a:pt x="678834" y="5823"/>
                </a:cubicBezTo>
                <a:lnTo>
                  <a:pt x="680065" y="7271"/>
                </a:lnTo>
                <a:lnTo>
                  <a:pt x="680149" y="7300"/>
                </a:lnTo>
                <a:cubicBezTo>
                  <a:pt x="685270" y="10916"/>
                  <a:pt x="690066" y="16342"/>
                  <a:pt x="694218" y="23576"/>
                </a:cubicBezTo>
                <a:lnTo>
                  <a:pt x="743650" y="109707"/>
                </a:lnTo>
                <a:lnTo>
                  <a:pt x="788306" y="31899"/>
                </a:lnTo>
                <a:lnTo>
                  <a:pt x="792974" y="26498"/>
                </a:lnTo>
                <a:lnTo>
                  <a:pt x="802143" y="15728"/>
                </a:lnTo>
                <a:lnTo>
                  <a:pt x="802344" y="15657"/>
                </a:lnTo>
                <a:lnTo>
                  <a:pt x="802373" y="15623"/>
                </a:lnTo>
                <a:lnTo>
                  <a:pt x="804167" y="15016"/>
                </a:lnTo>
                <a:lnTo>
                  <a:pt x="818695" y="9904"/>
                </a:lnTo>
                <a:lnTo>
                  <a:pt x="1107356" y="9905"/>
                </a:lnTo>
                <a:cubicBezTo>
                  <a:pt x="1113228" y="9904"/>
                  <a:pt x="1118821" y="11978"/>
                  <a:pt x="1123909" y="15727"/>
                </a:cubicBezTo>
                <a:lnTo>
                  <a:pt x="1125140" y="17175"/>
                </a:lnTo>
                <a:lnTo>
                  <a:pt x="1125227" y="17203"/>
                </a:lnTo>
                <a:cubicBezTo>
                  <a:pt x="1130345" y="20820"/>
                  <a:pt x="1135143" y="26245"/>
                  <a:pt x="1139293" y="33480"/>
                </a:cubicBezTo>
                <a:lnTo>
                  <a:pt x="1479336" y="625969"/>
                </a:lnTo>
                <a:cubicBezTo>
                  <a:pt x="1495944" y="654904"/>
                  <a:pt x="1495944" y="701822"/>
                  <a:pt x="1479336" y="730760"/>
                </a:cubicBezTo>
                <a:lnTo>
                  <a:pt x="1477489" y="733979"/>
                </a:lnTo>
                <a:lnTo>
                  <a:pt x="1476130" y="735550"/>
                </a:lnTo>
                <a:lnTo>
                  <a:pt x="1148333" y="1306702"/>
                </a:lnTo>
                <a:lnTo>
                  <a:pt x="1146206" y="1309164"/>
                </a:lnTo>
                <a:lnTo>
                  <a:pt x="1140911" y="1317547"/>
                </a:lnTo>
                <a:cubicBezTo>
                  <a:pt x="1134123" y="1325537"/>
                  <a:pt x="1125940" y="1330204"/>
                  <a:pt x="1117132" y="1330203"/>
                </a:cubicBezTo>
                <a:lnTo>
                  <a:pt x="828473" y="1330203"/>
                </a:lnTo>
                <a:lnTo>
                  <a:pt x="828439" y="1330193"/>
                </a:lnTo>
                <a:lnTo>
                  <a:pt x="827377" y="1330553"/>
                </a:lnTo>
                <a:cubicBezTo>
                  <a:pt x="816495" y="1330552"/>
                  <a:pt x="805610" y="1323317"/>
                  <a:pt x="797307" y="1308849"/>
                </a:cubicBezTo>
                <a:lnTo>
                  <a:pt x="746823" y="1220888"/>
                </a:lnTo>
                <a:lnTo>
                  <a:pt x="703258" y="1296798"/>
                </a:lnTo>
                <a:lnTo>
                  <a:pt x="701130" y="1299259"/>
                </a:lnTo>
                <a:lnTo>
                  <a:pt x="695833" y="1307644"/>
                </a:lnTo>
                <a:cubicBezTo>
                  <a:pt x="689045" y="1315634"/>
                  <a:pt x="680863" y="1320300"/>
                  <a:pt x="672055" y="1320300"/>
                </a:cubicBezTo>
                <a:lnTo>
                  <a:pt x="383395" y="1320299"/>
                </a:lnTo>
                <a:lnTo>
                  <a:pt x="383362" y="1320288"/>
                </a:lnTo>
                <a:lnTo>
                  <a:pt x="382300" y="1320649"/>
                </a:lnTo>
                <a:cubicBezTo>
                  <a:pt x="371417" y="1320648"/>
                  <a:pt x="360533" y="1313414"/>
                  <a:pt x="352230" y="1298945"/>
                </a:cubicBezTo>
                <a:lnTo>
                  <a:pt x="13799" y="709267"/>
                </a:lnTo>
                <a:cubicBezTo>
                  <a:pt x="9649" y="702033"/>
                  <a:pt x="6535" y="693675"/>
                  <a:pt x="4458" y="684755"/>
                </a:cubicBezTo>
                <a:lnTo>
                  <a:pt x="4045" y="681061"/>
                </a:lnTo>
                <a:lnTo>
                  <a:pt x="3114" y="678614"/>
                </a:lnTo>
                <a:cubicBezTo>
                  <a:pt x="-3114" y="651854"/>
                  <a:pt x="-1" y="620038"/>
                  <a:pt x="12456" y="598335"/>
                </a:cubicBezTo>
                <a:lnTo>
                  <a:pt x="343229" y="21996"/>
                </a:lnTo>
                <a:lnTo>
                  <a:pt x="347898" y="1659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3DBAC0B-D3F7-6B41-B420-2DB7D6DBDA22}"/>
              </a:ext>
            </a:extLst>
          </p:cNvPr>
          <p:cNvSpPr/>
          <p:nvPr/>
        </p:nvSpPr>
        <p:spPr>
          <a:xfrm>
            <a:off x="4113960" y="790495"/>
            <a:ext cx="1249559" cy="726741"/>
          </a:xfrm>
          <a:prstGeom prst="roundRect">
            <a:avLst>
              <a:gd name="adj" fmla="val 22689"/>
            </a:avLst>
          </a:prstGeom>
          <a:solidFill>
            <a:schemeClr val="bg1"/>
          </a:solidFill>
          <a:ln>
            <a:noFill/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74046514-5187-0448-A80E-D250C0C45230}"/>
              </a:ext>
            </a:extLst>
          </p:cNvPr>
          <p:cNvSpPr/>
          <p:nvPr/>
        </p:nvSpPr>
        <p:spPr>
          <a:xfrm rot="5400000">
            <a:off x="3921258" y="1161336"/>
            <a:ext cx="726741" cy="229863"/>
          </a:xfrm>
          <a:prstGeom prst="parallelogram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5A4E03A7-AD59-DA43-9F49-5CF1E17EDEA9}"/>
              </a:ext>
            </a:extLst>
          </p:cNvPr>
          <p:cNvSpPr/>
          <p:nvPr/>
        </p:nvSpPr>
        <p:spPr>
          <a:xfrm rot="8898168" flipH="1">
            <a:off x="4176206" y="647731"/>
            <a:ext cx="715088" cy="194539"/>
          </a:xfrm>
          <a:prstGeom prst="parallelogram">
            <a:avLst>
              <a:gd name="adj" fmla="val 756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B8830D85-E0ED-AF44-89F5-87B13DDBCAA8}"/>
              </a:ext>
            </a:extLst>
          </p:cNvPr>
          <p:cNvSpPr/>
          <p:nvPr/>
        </p:nvSpPr>
        <p:spPr>
          <a:xfrm rot="5400000">
            <a:off x="3618160" y="1048770"/>
            <a:ext cx="726733" cy="229863"/>
          </a:xfrm>
          <a:prstGeom prst="parallelogram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0737C0F5-5EA5-0D40-9600-47531E139C17}"/>
              </a:ext>
            </a:extLst>
          </p:cNvPr>
          <p:cNvSpPr/>
          <p:nvPr/>
        </p:nvSpPr>
        <p:spPr>
          <a:xfrm rot="8898168" flipH="1">
            <a:off x="3893867" y="532011"/>
            <a:ext cx="715088" cy="194539"/>
          </a:xfrm>
          <a:prstGeom prst="parallelogram">
            <a:avLst>
              <a:gd name="adj" fmla="val 756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76E6A2-B057-DC40-825E-C46210637008}"/>
              </a:ext>
            </a:extLst>
          </p:cNvPr>
          <p:cNvGrpSpPr/>
          <p:nvPr/>
        </p:nvGrpSpPr>
        <p:grpSpPr>
          <a:xfrm>
            <a:off x="6055170" y="4048791"/>
            <a:ext cx="1189945" cy="1051847"/>
            <a:chOff x="1367518" y="1711967"/>
            <a:chExt cx="1479342" cy="134555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6334B57-E73F-A442-BA1D-38C77EB6AA3E}"/>
                </a:ext>
              </a:extLst>
            </p:cNvPr>
            <p:cNvSpPr/>
            <p:nvPr/>
          </p:nvSpPr>
          <p:spPr>
            <a:xfrm>
              <a:off x="1597302" y="1839306"/>
              <a:ext cx="1249558" cy="1158581"/>
            </a:xfrm>
            <a:prstGeom prst="roundRect">
              <a:avLst>
                <a:gd name="adj" fmla="val 22689"/>
              </a:avLst>
            </a:prstGeom>
            <a:solidFill>
              <a:schemeClr val="bg1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0B4A78E3-DA47-B840-9EFD-8DF539191B9D}"/>
                </a:ext>
              </a:extLst>
            </p:cNvPr>
            <p:cNvSpPr/>
            <p:nvPr/>
          </p:nvSpPr>
          <p:spPr>
            <a:xfrm rot="5400000">
              <a:off x="1241160" y="2406996"/>
              <a:ext cx="1071196" cy="229863"/>
            </a:xfrm>
            <a:prstGeom prst="parallelogram">
              <a:avLst>
                <a:gd name="adj" fmla="val 38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946BC8D9-37C5-6B43-966E-AC45BB57C547}"/>
                </a:ext>
              </a:extLst>
            </p:cNvPr>
            <p:cNvSpPr/>
            <p:nvPr/>
          </p:nvSpPr>
          <p:spPr>
            <a:xfrm rot="8898168" flipH="1">
              <a:off x="1679191" y="1711967"/>
              <a:ext cx="688253" cy="194539"/>
            </a:xfrm>
            <a:prstGeom prst="parallelogram">
              <a:avLst>
                <a:gd name="adj" fmla="val 756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E60C9E03-EC49-2548-903F-0CC77610CD4F}"/>
                </a:ext>
              </a:extLst>
            </p:cNvPr>
            <p:cNvSpPr/>
            <p:nvPr/>
          </p:nvSpPr>
          <p:spPr>
            <a:xfrm rot="5400000">
              <a:off x="1138456" y="2488068"/>
              <a:ext cx="687988" cy="229863"/>
            </a:xfrm>
            <a:prstGeom prst="parallelogram">
              <a:avLst>
                <a:gd name="adj" fmla="val 38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3BC7F3EE-F2C1-1449-82EF-DE2632A1B13F}"/>
                </a:ext>
              </a:extLst>
            </p:cNvPr>
            <p:cNvSpPr/>
            <p:nvPr/>
          </p:nvSpPr>
          <p:spPr>
            <a:xfrm rot="1332047">
              <a:off x="1426916" y="2080880"/>
              <a:ext cx="212392" cy="180243"/>
            </a:xfrm>
            <a:prstGeom prst="triangle">
              <a:avLst>
                <a:gd name="adj" fmla="val 658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49368A-2322-124D-BC38-031EE95C831D}"/>
              </a:ext>
            </a:extLst>
          </p:cNvPr>
          <p:cNvGrpSpPr/>
          <p:nvPr/>
        </p:nvGrpSpPr>
        <p:grpSpPr>
          <a:xfrm>
            <a:off x="8030730" y="4069208"/>
            <a:ext cx="1222368" cy="1031430"/>
            <a:chOff x="1355989" y="1715297"/>
            <a:chExt cx="1519651" cy="131944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570A702-DF62-3548-A557-E7544B621404}"/>
                </a:ext>
              </a:extLst>
            </p:cNvPr>
            <p:cNvSpPr/>
            <p:nvPr/>
          </p:nvSpPr>
          <p:spPr>
            <a:xfrm>
              <a:off x="1626082" y="1873940"/>
              <a:ext cx="1249558" cy="1101160"/>
            </a:xfrm>
            <a:prstGeom prst="roundRect">
              <a:avLst>
                <a:gd name="adj" fmla="val 22689"/>
              </a:avLst>
            </a:prstGeom>
            <a:grpFill/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CA12F120-43E8-044A-A9FD-6B46B533783E}"/>
                </a:ext>
              </a:extLst>
            </p:cNvPr>
            <p:cNvSpPr/>
            <p:nvPr/>
          </p:nvSpPr>
          <p:spPr>
            <a:xfrm rot="5400000">
              <a:off x="1261738" y="2414180"/>
              <a:ext cx="1011253" cy="229863"/>
            </a:xfrm>
            <a:prstGeom prst="parallelogram">
              <a:avLst>
                <a:gd name="adj" fmla="val 38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5935AAC4-5735-9C45-80ED-AB3472CF050E}"/>
                </a:ext>
              </a:extLst>
            </p:cNvPr>
            <p:cNvSpPr/>
            <p:nvPr/>
          </p:nvSpPr>
          <p:spPr>
            <a:xfrm rot="8898168" flipH="1">
              <a:off x="1682428" y="1715297"/>
              <a:ext cx="688253" cy="194540"/>
            </a:xfrm>
            <a:prstGeom prst="parallelogram">
              <a:avLst>
                <a:gd name="adj" fmla="val 756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B3236211-B373-1E4E-A5D4-566CAD415395}"/>
                </a:ext>
              </a:extLst>
            </p:cNvPr>
            <p:cNvSpPr/>
            <p:nvPr/>
          </p:nvSpPr>
          <p:spPr>
            <a:xfrm rot="5400000">
              <a:off x="1118241" y="2473966"/>
              <a:ext cx="687988" cy="212491"/>
            </a:xfrm>
            <a:prstGeom prst="parallelogram">
              <a:avLst>
                <a:gd name="adj" fmla="val 38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AF1E0C52-1A00-6744-9FD7-60DC794029E3}"/>
                </a:ext>
              </a:extLst>
            </p:cNvPr>
            <p:cNvSpPr/>
            <p:nvPr/>
          </p:nvSpPr>
          <p:spPr>
            <a:xfrm rot="1332047">
              <a:off x="1398015" y="1997323"/>
              <a:ext cx="212392" cy="180243"/>
            </a:xfrm>
            <a:prstGeom prst="triangle">
              <a:avLst>
                <a:gd name="adj" fmla="val 658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C15225-FDA5-334B-928D-3D6EF19DFC5F}"/>
              </a:ext>
            </a:extLst>
          </p:cNvPr>
          <p:cNvGrpSpPr/>
          <p:nvPr/>
        </p:nvGrpSpPr>
        <p:grpSpPr>
          <a:xfrm>
            <a:off x="4515919" y="3762506"/>
            <a:ext cx="1189945" cy="1051847"/>
            <a:chOff x="1367518" y="1711967"/>
            <a:chExt cx="1479342" cy="134555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44D3A38E-D3D9-E940-89BC-B96A3BEF7D72}"/>
                </a:ext>
              </a:extLst>
            </p:cNvPr>
            <p:cNvSpPr/>
            <p:nvPr/>
          </p:nvSpPr>
          <p:spPr>
            <a:xfrm>
              <a:off x="1597302" y="1839306"/>
              <a:ext cx="1249558" cy="1158581"/>
            </a:xfrm>
            <a:prstGeom prst="roundRect">
              <a:avLst>
                <a:gd name="adj" fmla="val 22689"/>
              </a:avLst>
            </a:prstGeom>
            <a:grpFill/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B24030D1-5032-4946-861C-284B1913F646}"/>
                </a:ext>
              </a:extLst>
            </p:cNvPr>
            <p:cNvSpPr/>
            <p:nvPr/>
          </p:nvSpPr>
          <p:spPr>
            <a:xfrm rot="5400000">
              <a:off x="1241160" y="2406996"/>
              <a:ext cx="1071196" cy="229863"/>
            </a:xfrm>
            <a:prstGeom prst="parallelogram">
              <a:avLst>
                <a:gd name="adj" fmla="val 38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92C921C8-8B29-5F4B-B42D-B5D93BBF9C05}"/>
                </a:ext>
              </a:extLst>
            </p:cNvPr>
            <p:cNvSpPr/>
            <p:nvPr/>
          </p:nvSpPr>
          <p:spPr>
            <a:xfrm rot="8898168" flipH="1">
              <a:off x="1679191" y="1711967"/>
              <a:ext cx="688253" cy="194539"/>
            </a:xfrm>
            <a:prstGeom prst="parallelogram">
              <a:avLst>
                <a:gd name="adj" fmla="val 756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395B7E50-EBD3-EE45-B8A0-D2B29B82C4AA}"/>
                </a:ext>
              </a:extLst>
            </p:cNvPr>
            <p:cNvSpPr/>
            <p:nvPr/>
          </p:nvSpPr>
          <p:spPr>
            <a:xfrm rot="5400000">
              <a:off x="1138456" y="2488068"/>
              <a:ext cx="687988" cy="229863"/>
            </a:xfrm>
            <a:prstGeom prst="parallelogram">
              <a:avLst>
                <a:gd name="adj" fmla="val 38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A36B3AE7-5193-7F4E-A349-D9C70A9C6E9F}"/>
                </a:ext>
              </a:extLst>
            </p:cNvPr>
            <p:cNvSpPr/>
            <p:nvPr/>
          </p:nvSpPr>
          <p:spPr>
            <a:xfrm rot="1332047">
              <a:off x="1426916" y="2080880"/>
              <a:ext cx="212392" cy="180243"/>
            </a:xfrm>
            <a:prstGeom prst="triangle">
              <a:avLst>
                <a:gd name="adj" fmla="val 658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F52202-F7D3-EF40-8BDE-E8B2C3E2B0B4}"/>
              </a:ext>
            </a:extLst>
          </p:cNvPr>
          <p:cNvGrpSpPr/>
          <p:nvPr/>
        </p:nvGrpSpPr>
        <p:grpSpPr>
          <a:xfrm>
            <a:off x="9890574" y="4048682"/>
            <a:ext cx="1222368" cy="1031430"/>
            <a:chOff x="1355989" y="1715297"/>
            <a:chExt cx="1519651" cy="1319441"/>
          </a:xfrm>
          <a:solidFill>
            <a:schemeClr val="bg1"/>
          </a:solidFill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CCDA765-4E1E-B143-BA2B-72E0E3EFE295}"/>
                </a:ext>
              </a:extLst>
            </p:cNvPr>
            <p:cNvSpPr/>
            <p:nvPr/>
          </p:nvSpPr>
          <p:spPr>
            <a:xfrm>
              <a:off x="1626082" y="1873940"/>
              <a:ext cx="1249558" cy="1101160"/>
            </a:xfrm>
            <a:prstGeom prst="roundRect">
              <a:avLst>
                <a:gd name="adj" fmla="val 22689"/>
              </a:avLst>
            </a:prstGeom>
            <a:grpFill/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6FCCC557-CEE7-A342-A294-0AA5393AEF2E}"/>
                </a:ext>
              </a:extLst>
            </p:cNvPr>
            <p:cNvSpPr/>
            <p:nvPr/>
          </p:nvSpPr>
          <p:spPr>
            <a:xfrm rot="5400000">
              <a:off x="1261738" y="2414180"/>
              <a:ext cx="1011253" cy="229863"/>
            </a:xfrm>
            <a:prstGeom prst="parallelogram">
              <a:avLst>
                <a:gd name="adj" fmla="val 38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E5535BD5-9135-A146-B4B1-5D6DC70737DE}"/>
                </a:ext>
              </a:extLst>
            </p:cNvPr>
            <p:cNvSpPr/>
            <p:nvPr/>
          </p:nvSpPr>
          <p:spPr>
            <a:xfrm rot="8898168" flipH="1">
              <a:off x="1682428" y="1715297"/>
              <a:ext cx="688253" cy="194540"/>
            </a:xfrm>
            <a:prstGeom prst="parallelogram">
              <a:avLst>
                <a:gd name="adj" fmla="val 756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876C386E-E938-EE42-AA32-739FA9B61E13}"/>
                </a:ext>
              </a:extLst>
            </p:cNvPr>
            <p:cNvSpPr/>
            <p:nvPr/>
          </p:nvSpPr>
          <p:spPr>
            <a:xfrm rot="5400000">
              <a:off x="1118241" y="2473966"/>
              <a:ext cx="687988" cy="212491"/>
            </a:xfrm>
            <a:prstGeom prst="parallelogram">
              <a:avLst>
                <a:gd name="adj" fmla="val 38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2DD2634F-68A6-B241-8948-94D8707213EE}"/>
                </a:ext>
              </a:extLst>
            </p:cNvPr>
            <p:cNvSpPr/>
            <p:nvPr/>
          </p:nvSpPr>
          <p:spPr>
            <a:xfrm rot="1332047">
              <a:off x="1398015" y="1997323"/>
              <a:ext cx="212392" cy="180243"/>
            </a:xfrm>
            <a:prstGeom prst="triangle">
              <a:avLst>
                <a:gd name="adj" fmla="val 658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06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7071E6D-1E00-A348-BCF8-1BD450BF33D1}"/>
              </a:ext>
            </a:extLst>
          </p:cNvPr>
          <p:cNvSpPr/>
          <p:nvPr/>
        </p:nvSpPr>
        <p:spPr>
          <a:xfrm>
            <a:off x="450342" y="1127552"/>
            <a:ext cx="2207172" cy="2207172"/>
          </a:xfrm>
          <a:prstGeom prst="ellipse">
            <a:avLst/>
          </a:prstGeom>
          <a:solidFill>
            <a:srgbClr val="007AFF"/>
          </a:solidFill>
          <a:ln>
            <a:noFill/>
          </a:ln>
          <a:effectLst>
            <a:outerShdw blurRad="762000" sx="110000" sy="11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AA42DDFE-51A4-A84C-BE70-6BE44FDE7F36}"/>
              </a:ext>
            </a:extLst>
          </p:cNvPr>
          <p:cNvSpPr/>
          <p:nvPr/>
        </p:nvSpPr>
        <p:spPr>
          <a:xfrm rot="2700000">
            <a:off x="6585855" y="827956"/>
            <a:ext cx="2006837" cy="2421729"/>
          </a:xfrm>
          <a:custGeom>
            <a:avLst/>
            <a:gdLst>
              <a:gd name="connsiteX0" fmla="*/ 530050 w 2006837"/>
              <a:gd name="connsiteY0" fmla="*/ 1461286 h 2421729"/>
              <a:gd name="connsiteX1" fmla="*/ 530050 w 2006837"/>
              <a:gd name="connsiteY1" fmla="*/ 1461287 h 2421729"/>
              <a:gd name="connsiteX2" fmla="*/ 530050 w 2006837"/>
              <a:gd name="connsiteY2" fmla="*/ 1461287 h 2421729"/>
              <a:gd name="connsiteX3" fmla="*/ 76767 w 2006837"/>
              <a:gd name="connsiteY3" fmla="*/ 1232976 h 2421729"/>
              <a:gd name="connsiteX4" fmla="*/ 818083 w 2006837"/>
              <a:gd name="connsiteY4" fmla="*/ 491660 h 2421729"/>
              <a:gd name="connsiteX5" fmla="*/ 953358 w 2006837"/>
              <a:gd name="connsiteY5" fmla="*/ 419690 h 2421729"/>
              <a:gd name="connsiteX6" fmla="*/ 981663 w 2006837"/>
              <a:gd name="connsiteY6" fmla="*/ 416977 h 2421729"/>
              <a:gd name="connsiteX7" fmla="*/ 981663 w 2006837"/>
              <a:gd name="connsiteY7" fmla="*/ 1174635 h 2421729"/>
              <a:gd name="connsiteX8" fmla="*/ 722046 w 2006837"/>
              <a:gd name="connsiteY8" fmla="*/ 1174635 h 2421729"/>
              <a:gd name="connsiteX9" fmla="*/ 431835 w 2006837"/>
              <a:gd name="connsiteY9" fmla="*/ 1411164 h 2421729"/>
              <a:gd name="connsiteX10" fmla="*/ 425817 w 2006837"/>
              <a:gd name="connsiteY10" fmla="*/ 1470864 h 2421729"/>
              <a:gd name="connsiteX11" fmla="*/ 431835 w 2006837"/>
              <a:gd name="connsiteY11" fmla="*/ 1530563 h 2421729"/>
              <a:gd name="connsiteX12" fmla="*/ 722046 w 2006837"/>
              <a:gd name="connsiteY12" fmla="*/ 1767092 h 2421729"/>
              <a:gd name="connsiteX13" fmla="*/ 1267565 w 2006837"/>
              <a:gd name="connsiteY13" fmla="*/ 1767092 h 2421729"/>
              <a:gd name="connsiteX14" fmla="*/ 1477030 w 2006837"/>
              <a:gd name="connsiteY14" fmla="*/ 1680328 h 2421729"/>
              <a:gd name="connsiteX15" fmla="*/ 1481707 w 2006837"/>
              <a:gd name="connsiteY15" fmla="*/ 1674662 h 2421729"/>
              <a:gd name="connsiteX16" fmla="*/ 1487356 w 2006837"/>
              <a:gd name="connsiteY16" fmla="*/ 1670000 h 2421729"/>
              <a:gd name="connsiteX17" fmla="*/ 1574120 w 2006837"/>
              <a:gd name="connsiteY17" fmla="*/ 1460536 h 2421729"/>
              <a:gd name="connsiteX18" fmla="*/ 1574120 w 2006837"/>
              <a:gd name="connsiteY18" fmla="*/ 877027 h 2421729"/>
              <a:gd name="connsiteX19" fmla="*/ 1930070 w 2006837"/>
              <a:gd name="connsiteY19" fmla="*/ 1232977 h 2421729"/>
              <a:gd name="connsiteX20" fmla="*/ 1930070 w 2006837"/>
              <a:gd name="connsiteY20" fmla="*/ 1603646 h 2421729"/>
              <a:gd name="connsiteX21" fmla="*/ 1188754 w 2006837"/>
              <a:gd name="connsiteY21" fmla="*/ 2344962 h 2421729"/>
              <a:gd name="connsiteX22" fmla="*/ 818084 w 2006837"/>
              <a:gd name="connsiteY22" fmla="*/ 2344962 h 2421729"/>
              <a:gd name="connsiteX23" fmla="*/ 76767 w 2006837"/>
              <a:gd name="connsiteY23" fmla="*/ 1603645 h 2421729"/>
              <a:gd name="connsiteX24" fmla="*/ 76767 w 2006837"/>
              <a:gd name="connsiteY24" fmla="*/ 1232976 h 2421729"/>
              <a:gd name="connsiteX25" fmla="*/ 1134031 w 2006837"/>
              <a:gd name="connsiteY25" fmla="*/ 60087 h 2421729"/>
              <a:gd name="connsiteX26" fmla="*/ 1279092 w 2006837"/>
              <a:gd name="connsiteY26" fmla="*/ 0 h 2421729"/>
              <a:gd name="connsiteX27" fmla="*/ 1279092 w 2006837"/>
              <a:gd name="connsiteY27" fmla="*/ 2 h 2421729"/>
              <a:gd name="connsiteX28" fmla="*/ 1484239 w 2006837"/>
              <a:gd name="connsiteY28" fmla="*/ 205149 h 2421729"/>
              <a:gd name="connsiteX29" fmla="*/ 1484238 w 2006837"/>
              <a:gd name="connsiteY29" fmla="*/ 1447145 h 2421729"/>
              <a:gd name="connsiteX30" fmla="*/ 1393790 w 2006837"/>
              <a:gd name="connsiteY30" fmla="*/ 1617256 h 2421729"/>
              <a:gd name="connsiteX31" fmla="*/ 1376225 w 2006837"/>
              <a:gd name="connsiteY31" fmla="*/ 1626790 h 2421729"/>
              <a:gd name="connsiteX32" fmla="*/ 1370640 w 2006837"/>
              <a:gd name="connsiteY32" fmla="*/ 1631398 h 2421729"/>
              <a:gd name="connsiteX33" fmla="*/ 1255940 w 2006837"/>
              <a:gd name="connsiteY33" fmla="*/ 1666434 h 2421729"/>
              <a:gd name="connsiteX34" fmla="*/ 735197 w 2006837"/>
              <a:gd name="connsiteY34" fmla="*/ 1666433 h 2421729"/>
              <a:gd name="connsiteX35" fmla="*/ 546172 w 2006837"/>
              <a:gd name="connsiteY35" fmla="*/ 1541138 h 2421729"/>
              <a:gd name="connsiteX36" fmla="*/ 530050 w 2006837"/>
              <a:gd name="connsiteY36" fmla="*/ 1461287 h 2421729"/>
              <a:gd name="connsiteX37" fmla="*/ 534218 w 2006837"/>
              <a:gd name="connsiteY37" fmla="*/ 1419943 h 2421729"/>
              <a:gd name="connsiteX38" fmla="*/ 590136 w 2006837"/>
              <a:gd name="connsiteY38" fmla="*/ 1316226 h 2421729"/>
              <a:gd name="connsiteX39" fmla="*/ 735197 w 2006837"/>
              <a:gd name="connsiteY39" fmla="*/ 1256140 h 2421729"/>
              <a:gd name="connsiteX40" fmla="*/ 1073944 w 2006837"/>
              <a:gd name="connsiteY40" fmla="*/ 1256140 h 2421729"/>
              <a:gd name="connsiteX41" fmla="*/ 1073944 w 2006837"/>
              <a:gd name="connsiteY41" fmla="*/ 205148 h 2421729"/>
              <a:gd name="connsiteX42" fmla="*/ 1134031 w 2006837"/>
              <a:gd name="connsiteY42" fmla="*/ 60087 h 242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06837" h="2421729">
                <a:moveTo>
                  <a:pt x="530050" y="1461286"/>
                </a:moveTo>
                <a:lnTo>
                  <a:pt x="530050" y="1461287"/>
                </a:lnTo>
                <a:lnTo>
                  <a:pt x="530050" y="1461287"/>
                </a:lnTo>
                <a:close/>
                <a:moveTo>
                  <a:pt x="76767" y="1232976"/>
                </a:moveTo>
                <a:lnTo>
                  <a:pt x="818083" y="491660"/>
                </a:lnTo>
                <a:cubicBezTo>
                  <a:pt x="856467" y="453276"/>
                  <a:pt x="903795" y="429286"/>
                  <a:pt x="953358" y="419690"/>
                </a:cubicBezTo>
                <a:lnTo>
                  <a:pt x="981663" y="416977"/>
                </a:lnTo>
                <a:lnTo>
                  <a:pt x="981663" y="1174635"/>
                </a:lnTo>
                <a:lnTo>
                  <a:pt x="722046" y="1174635"/>
                </a:lnTo>
                <a:cubicBezTo>
                  <a:pt x="578894" y="1174635"/>
                  <a:pt x="459458" y="1276177"/>
                  <a:pt x="431835" y="1411164"/>
                </a:cubicBezTo>
                <a:lnTo>
                  <a:pt x="425817" y="1470864"/>
                </a:lnTo>
                <a:lnTo>
                  <a:pt x="431835" y="1530563"/>
                </a:lnTo>
                <a:cubicBezTo>
                  <a:pt x="459459" y="1665549"/>
                  <a:pt x="578894" y="1767090"/>
                  <a:pt x="722046" y="1767092"/>
                </a:cubicBezTo>
                <a:lnTo>
                  <a:pt x="1267565" y="1767092"/>
                </a:lnTo>
                <a:cubicBezTo>
                  <a:pt x="1349367" y="1767093"/>
                  <a:pt x="1423423" y="1733936"/>
                  <a:pt x="1477030" y="1680328"/>
                </a:cubicBezTo>
                <a:lnTo>
                  <a:pt x="1481707" y="1674662"/>
                </a:lnTo>
                <a:lnTo>
                  <a:pt x="1487356" y="1670000"/>
                </a:lnTo>
                <a:cubicBezTo>
                  <a:pt x="1540962" y="1616393"/>
                  <a:pt x="1574118" y="1542336"/>
                  <a:pt x="1574120" y="1460536"/>
                </a:cubicBezTo>
                <a:lnTo>
                  <a:pt x="1574120" y="877027"/>
                </a:lnTo>
                <a:lnTo>
                  <a:pt x="1930070" y="1232977"/>
                </a:lnTo>
                <a:cubicBezTo>
                  <a:pt x="2032427" y="1335334"/>
                  <a:pt x="2032427" y="1501289"/>
                  <a:pt x="1930070" y="1603646"/>
                </a:cubicBezTo>
                <a:lnTo>
                  <a:pt x="1188754" y="2344962"/>
                </a:lnTo>
                <a:cubicBezTo>
                  <a:pt x="1086396" y="2447319"/>
                  <a:pt x="920441" y="2447319"/>
                  <a:pt x="818084" y="2344962"/>
                </a:cubicBezTo>
                <a:lnTo>
                  <a:pt x="76767" y="1603645"/>
                </a:lnTo>
                <a:cubicBezTo>
                  <a:pt x="-25590" y="1501288"/>
                  <a:pt x="-25590" y="1335333"/>
                  <a:pt x="76767" y="1232976"/>
                </a:cubicBezTo>
                <a:close/>
                <a:moveTo>
                  <a:pt x="1134031" y="60087"/>
                </a:moveTo>
                <a:cubicBezTo>
                  <a:pt x="1171155" y="22962"/>
                  <a:pt x="1222442" y="0"/>
                  <a:pt x="1279092" y="0"/>
                </a:cubicBezTo>
                <a:lnTo>
                  <a:pt x="1279092" y="2"/>
                </a:lnTo>
                <a:cubicBezTo>
                  <a:pt x="1392391" y="2"/>
                  <a:pt x="1484238" y="91849"/>
                  <a:pt x="1484239" y="205149"/>
                </a:cubicBezTo>
                <a:lnTo>
                  <a:pt x="1484238" y="1447145"/>
                </a:lnTo>
                <a:cubicBezTo>
                  <a:pt x="1484238" y="1517957"/>
                  <a:pt x="1448360" y="1580389"/>
                  <a:pt x="1393790" y="1617256"/>
                </a:cubicBezTo>
                <a:lnTo>
                  <a:pt x="1376225" y="1626790"/>
                </a:lnTo>
                <a:lnTo>
                  <a:pt x="1370640" y="1631398"/>
                </a:lnTo>
                <a:cubicBezTo>
                  <a:pt x="1337898" y="1653518"/>
                  <a:pt x="1298428" y="1666434"/>
                  <a:pt x="1255940" y="1666434"/>
                </a:cubicBezTo>
                <a:lnTo>
                  <a:pt x="735197" y="1666433"/>
                </a:lnTo>
                <a:cubicBezTo>
                  <a:pt x="650222" y="1666433"/>
                  <a:pt x="577314" y="1614769"/>
                  <a:pt x="546172" y="1541138"/>
                </a:cubicBezTo>
                <a:lnTo>
                  <a:pt x="530050" y="1461287"/>
                </a:lnTo>
                <a:lnTo>
                  <a:pt x="534218" y="1419943"/>
                </a:lnTo>
                <a:cubicBezTo>
                  <a:pt x="542416" y="1379879"/>
                  <a:pt x="562293" y="1344069"/>
                  <a:pt x="590136" y="1316226"/>
                </a:cubicBezTo>
                <a:cubicBezTo>
                  <a:pt x="627260" y="1279102"/>
                  <a:pt x="678547" y="1256140"/>
                  <a:pt x="735197" y="1256140"/>
                </a:cubicBezTo>
                <a:lnTo>
                  <a:pt x="1073944" y="1256140"/>
                </a:lnTo>
                <a:lnTo>
                  <a:pt x="1073944" y="205148"/>
                </a:lnTo>
                <a:cubicBezTo>
                  <a:pt x="1073944" y="148498"/>
                  <a:pt x="1096906" y="97211"/>
                  <a:pt x="1134031" y="6008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731BD45-A01C-5A41-B766-BB59D65D13F2}"/>
              </a:ext>
            </a:extLst>
          </p:cNvPr>
          <p:cNvSpPr/>
          <p:nvPr/>
        </p:nvSpPr>
        <p:spPr>
          <a:xfrm rot="2700000">
            <a:off x="3599307" y="827954"/>
            <a:ext cx="2006837" cy="2421729"/>
          </a:xfrm>
          <a:custGeom>
            <a:avLst/>
            <a:gdLst>
              <a:gd name="connsiteX0" fmla="*/ 530050 w 2006837"/>
              <a:gd name="connsiteY0" fmla="*/ 1461286 h 2421729"/>
              <a:gd name="connsiteX1" fmla="*/ 530050 w 2006837"/>
              <a:gd name="connsiteY1" fmla="*/ 1461287 h 2421729"/>
              <a:gd name="connsiteX2" fmla="*/ 530050 w 2006837"/>
              <a:gd name="connsiteY2" fmla="*/ 1461287 h 2421729"/>
              <a:gd name="connsiteX3" fmla="*/ 76767 w 2006837"/>
              <a:gd name="connsiteY3" fmla="*/ 1232976 h 2421729"/>
              <a:gd name="connsiteX4" fmla="*/ 818083 w 2006837"/>
              <a:gd name="connsiteY4" fmla="*/ 491660 h 2421729"/>
              <a:gd name="connsiteX5" fmla="*/ 953358 w 2006837"/>
              <a:gd name="connsiteY5" fmla="*/ 419690 h 2421729"/>
              <a:gd name="connsiteX6" fmla="*/ 981663 w 2006837"/>
              <a:gd name="connsiteY6" fmla="*/ 416977 h 2421729"/>
              <a:gd name="connsiteX7" fmla="*/ 981663 w 2006837"/>
              <a:gd name="connsiteY7" fmla="*/ 1174635 h 2421729"/>
              <a:gd name="connsiteX8" fmla="*/ 722046 w 2006837"/>
              <a:gd name="connsiteY8" fmla="*/ 1174635 h 2421729"/>
              <a:gd name="connsiteX9" fmla="*/ 431835 w 2006837"/>
              <a:gd name="connsiteY9" fmla="*/ 1411164 h 2421729"/>
              <a:gd name="connsiteX10" fmla="*/ 425817 w 2006837"/>
              <a:gd name="connsiteY10" fmla="*/ 1470864 h 2421729"/>
              <a:gd name="connsiteX11" fmla="*/ 431835 w 2006837"/>
              <a:gd name="connsiteY11" fmla="*/ 1530563 h 2421729"/>
              <a:gd name="connsiteX12" fmla="*/ 722046 w 2006837"/>
              <a:gd name="connsiteY12" fmla="*/ 1767092 h 2421729"/>
              <a:gd name="connsiteX13" fmla="*/ 1267565 w 2006837"/>
              <a:gd name="connsiteY13" fmla="*/ 1767092 h 2421729"/>
              <a:gd name="connsiteX14" fmla="*/ 1477030 w 2006837"/>
              <a:gd name="connsiteY14" fmla="*/ 1680328 h 2421729"/>
              <a:gd name="connsiteX15" fmla="*/ 1481707 w 2006837"/>
              <a:gd name="connsiteY15" fmla="*/ 1674662 h 2421729"/>
              <a:gd name="connsiteX16" fmla="*/ 1487356 w 2006837"/>
              <a:gd name="connsiteY16" fmla="*/ 1670000 h 2421729"/>
              <a:gd name="connsiteX17" fmla="*/ 1574120 w 2006837"/>
              <a:gd name="connsiteY17" fmla="*/ 1460536 h 2421729"/>
              <a:gd name="connsiteX18" fmla="*/ 1574120 w 2006837"/>
              <a:gd name="connsiteY18" fmla="*/ 877027 h 2421729"/>
              <a:gd name="connsiteX19" fmla="*/ 1930070 w 2006837"/>
              <a:gd name="connsiteY19" fmla="*/ 1232977 h 2421729"/>
              <a:gd name="connsiteX20" fmla="*/ 1930070 w 2006837"/>
              <a:gd name="connsiteY20" fmla="*/ 1603646 h 2421729"/>
              <a:gd name="connsiteX21" fmla="*/ 1188754 w 2006837"/>
              <a:gd name="connsiteY21" fmla="*/ 2344962 h 2421729"/>
              <a:gd name="connsiteX22" fmla="*/ 818084 w 2006837"/>
              <a:gd name="connsiteY22" fmla="*/ 2344962 h 2421729"/>
              <a:gd name="connsiteX23" fmla="*/ 76767 w 2006837"/>
              <a:gd name="connsiteY23" fmla="*/ 1603645 h 2421729"/>
              <a:gd name="connsiteX24" fmla="*/ 76767 w 2006837"/>
              <a:gd name="connsiteY24" fmla="*/ 1232976 h 2421729"/>
              <a:gd name="connsiteX25" fmla="*/ 1134031 w 2006837"/>
              <a:gd name="connsiteY25" fmla="*/ 60087 h 2421729"/>
              <a:gd name="connsiteX26" fmla="*/ 1279092 w 2006837"/>
              <a:gd name="connsiteY26" fmla="*/ 0 h 2421729"/>
              <a:gd name="connsiteX27" fmla="*/ 1279092 w 2006837"/>
              <a:gd name="connsiteY27" fmla="*/ 2 h 2421729"/>
              <a:gd name="connsiteX28" fmla="*/ 1484239 w 2006837"/>
              <a:gd name="connsiteY28" fmla="*/ 205149 h 2421729"/>
              <a:gd name="connsiteX29" fmla="*/ 1484238 w 2006837"/>
              <a:gd name="connsiteY29" fmla="*/ 1447145 h 2421729"/>
              <a:gd name="connsiteX30" fmla="*/ 1393790 w 2006837"/>
              <a:gd name="connsiteY30" fmla="*/ 1617256 h 2421729"/>
              <a:gd name="connsiteX31" fmla="*/ 1376225 w 2006837"/>
              <a:gd name="connsiteY31" fmla="*/ 1626790 h 2421729"/>
              <a:gd name="connsiteX32" fmla="*/ 1370640 w 2006837"/>
              <a:gd name="connsiteY32" fmla="*/ 1631398 h 2421729"/>
              <a:gd name="connsiteX33" fmla="*/ 1255940 w 2006837"/>
              <a:gd name="connsiteY33" fmla="*/ 1666434 h 2421729"/>
              <a:gd name="connsiteX34" fmla="*/ 735197 w 2006837"/>
              <a:gd name="connsiteY34" fmla="*/ 1666433 h 2421729"/>
              <a:gd name="connsiteX35" fmla="*/ 546172 w 2006837"/>
              <a:gd name="connsiteY35" fmla="*/ 1541138 h 2421729"/>
              <a:gd name="connsiteX36" fmla="*/ 530050 w 2006837"/>
              <a:gd name="connsiteY36" fmla="*/ 1461287 h 2421729"/>
              <a:gd name="connsiteX37" fmla="*/ 534218 w 2006837"/>
              <a:gd name="connsiteY37" fmla="*/ 1419943 h 2421729"/>
              <a:gd name="connsiteX38" fmla="*/ 590136 w 2006837"/>
              <a:gd name="connsiteY38" fmla="*/ 1316226 h 2421729"/>
              <a:gd name="connsiteX39" fmla="*/ 735197 w 2006837"/>
              <a:gd name="connsiteY39" fmla="*/ 1256140 h 2421729"/>
              <a:gd name="connsiteX40" fmla="*/ 1073944 w 2006837"/>
              <a:gd name="connsiteY40" fmla="*/ 1256140 h 2421729"/>
              <a:gd name="connsiteX41" fmla="*/ 1073944 w 2006837"/>
              <a:gd name="connsiteY41" fmla="*/ 205148 h 2421729"/>
              <a:gd name="connsiteX42" fmla="*/ 1134031 w 2006837"/>
              <a:gd name="connsiteY42" fmla="*/ 60087 h 242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06837" h="2421729">
                <a:moveTo>
                  <a:pt x="530050" y="1461286"/>
                </a:moveTo>
                <a:lnTo>
                  <a:pt x="530050" y="1461287"/>
                </a:lnTo>
                <a:lnTo>
                  <a:pt x="530050" y="1461287"/>
                </a:lnTo>
                <a:close/>
                <a:moveTo>
                  <a:pt x="76767" y="1232976"/>
                </a:moveTo>
                <a:lnTo>
                  <a:pt x="818083" y="491660"/>
                </a:lnTo>
                <a:cubicBezTo>
                  <a:pt x="856467" y="453276"/>
                  <a:pt x="903795" y="429286"/>
                  <a:pt x="953358" y="419690"/>
                </a:cubicBezTo>
                <a:lnTo>
                  <a:pt x="981663" y="416977"/>
                </a:lnTo>
                <a:lnTo>
                  <a:pt x="981663" y="1174635"/>
                </a:lnTo>
                <a:lnTo>
                  <a:pt x="722046" y="1174635"/>
                </a:lnTo>
                <a:cubicBezTo>
                  <a:pt x="578894" y="1174635"/>
                  <a:pt x="459458" y="1276177"/>
                  <a:pt x="431835" y="1411164"/>
                </a:cubicBezTo>
                <a:lnTo>
                  <a:pt x="425817" y="1470864"/>
                </a:lnTo>
                <a:lnTo>
                  <a:pt x="431835" y="1530563"/>
                </a:lnTo>
                <a:cubicBezTo>
                  <a:pt x="459459" y="1665549"/>
                  <a:pt x="578894" y="1767090"/>
                  <a:pt x="722046" y="1767092"/>
                </a:cubicBezTo>
                <a:lnTo>
                  <a:pt x="1267565" y="1767092"/>
                </a:lnTo>
                <a:cubicBezTo>
                  <a:pt x="1349367" y="1767093"/>
                  <a:pt x="1423423" y="1733936"/>
                  <a:pt x="1477030" y="1680328"/>
                </a:cubicBezTo>
                <a:lnTo>
                  <a:pt x="1481707" y="1674662"/>
                </a:lnTo>
                <a:lnTo>
                  <a:pt x="1487356" y="1670000"/>
                </a:lnTo>
                <a:cubicBezTo>
                  <a:pt x="1540962" y="1616393"/>
                  <a:pt x="1574118" y="1542336"/>
                  <a:pt x="1574120" y="1460536"/>
                </a:cubicBezTo>
                <a:lnTo>
                  <a:pt x="1574120" y="877027"/>
                </a:lnTo>
                <a:lnTo>
                  <a:pt x="1930070" y="1232977"/>
                </a:lnTo>
                <a:cubicBezTo>
                  <a:pt x="2032427" y="1335334"/>
                  <a:pt x="2032427" y="1501289"/>
                  <a:pt x="1930070" y="1603646"/>
                </a:cubicBezTo>
                <a:lnTo>
                  <a:pt x="1188754" y="2344962"/>
                </a:lnTo>
                <a:cubicBezTo>
                  <a:pt x="1086396" y="2447319"/>
                  <a:pt x="920441" y="2447319"/>
                  <a:pt x="818084" y="2344962"/>
                </a:cubicBezTo>
                <a:lnTo>
                  <a:pt x="76767" y="1603645"/>
                </a:lnTo>
                <a:cubicBezTo>
                  <a:pt x="-25590" y="1501288"/>
                  <a:pt x="-25590" y="1335333"/>
                  <a:pt x="76767" y="1232976"/>
                </a:cubicBezTo>
                <a:close/>
                <a:moveTo>
                  <a:pt x="1134031" y="60087"/>
                </a:moveTo>
                <a:cubicBezTo>
                  <a:pt x="1171155" y="22962"/>
                  <a:pt x="1222442" y="0"/>
                  <a:pt x="1279092" y="0"/>
                </a:cubicBezTo>
                <a:lnTo>
                  <a:pt x="1279092" y="2"/>
                </a:lnTo>
                <a:cubicBezTo>
                  <a:pt x="1392391" y="2"/>
                  <a:pt x="1484238" y="91849"/>
                  <a:pt x="1484239" y="205149"/>
                </a:cubicBezTo>
                <a:lnTo>
                  <a:pt x="1484238" y="1447145"/>
                </a:lnTo>
                <a:cubicBezTo>
                  <a:pt x="1484238" y="1517957"/>
                  <a:pt x="1448360" y="1580389"/>
                  <a:pt x="1393790" y="1617256"/>
                </a:cubicBezTo>
                <a:lnTo>
                  <a:pt x="1376225" y="1626790"/>
                </a:lnTo>
                <a:lnTo>
                  <a:pt x="1370640" y="1631398"/>
                </a:lnTo>
                <a:cubicBezTo>
                  <a:pt x="1337898" y="1653518"/>
                  <a:pt x="1298428" y="1666434"/>
                  <a:pt x="1255940" y="1666434"/>
                </a:cubicBezTo>
                <a:lnTo>
                  <a:pt x="735197" y="1666433"/>
                </a:lnTo>
                <a:cubicBezTo>
                  <a:pt x="650222" y="1666433"/>
                  <a:pt x="577314" y="1614769"/>
                  <a:pt x="546172" y="1541138"/>
                </a:cubicBezTo>
                <a:lnTo>
                  <a:pt x="530050" y="1461287"/>
                </a:lnTo>
                <a:lnTo>
                  <a:pt x="534218" y="1419943"/>
                </a:lnTo>
                <a:cubicBezTo>
                  <a:pt x="542416" y="1379879"/>
                  <a:pt x="562293" y="1344069"/>
                  <a:pt x="590136" y="1316226"/>
                </a:cubicBezTo>
                <a:cubicBezTo>
                  <a:pt x="627260" y="1279102"/>
                  <a:pt x="678547" y="1256140"/>
                  <a:pt x="735197" y="1256140"/>
                </a:cubicBezTo>
                <a:lnTo>
                  <a:pt x="1073944" y="1256140"/>
                </a:lnTo>
                <a:lnTo>
                  <a:pt x="1073944" y="205148"/>
                </a:lnTo>
                <a:cubicBezTo>
                  <a:pt x="1073944" y="148498"/>
                  <a:pt x="1096906" y="97211"/>
                  <a:pt x="1134031" y="600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EF5320E-AB75-2E49-B077-787052BCA968}"/>
              </a:ext>
            </a:extLst>
          </p:cNvPr>
          <p:cNvGrpSpPr/>
          <p:nvPr/>
        </p:nvGrpSpPr>
        <p:grpSpPr>
          <a:xfrm rot="18900000">
            <a:off x="312129" y="457121"/>
            <a:ext cx="2207172" cy="2207172"/>
            <a:chOff x="4235669" y="1786759"/>
            <a:chExt cx="2207172" cy="2207172"/>
          </a:xfrm>
          <a:solidFill>
            <a:srgbClr val="007AFF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229C6BC-92FB-B24D-B491-85D42866BF78}"/>
                </a:ext>
              </a:extLst>
            </p:cNvPr>
            <p:cNvSpPr/>
            <p:nvPr/>
          </p:nvSpPr>
          <p:spPr>
            <a:xfrm>
              <a:off x="4235669" y="1786759"/>
              <a:ext cx="2207172" cy="2207172"/>
            </a:xfrm>
            <a:prstGeom prst="ellipse">
              <a:avLst/>
            </a:prstGeom>
            <a:solidFill>
              <a:srgbClr val="B6205F"/>
            </a:solidFill>
            <a:ln>
              <a:noFill/>
            </a:ln>
            <a:effectLst>
              <a:outerShdw blurRad="762000" sx="110000" sy="110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A6D0369-5C03-D945-8EC8-78F72D2F3CB9}"/>
                </a:ext>
              </a:extLst>
            </p:cNvPr>
            <p:cNvSpPr/>
            <p:nvPr/>
          </p:nvSpPr>
          <p:spPr>
            <a:xfrm rot="5400000">
              <a:off x="4900446" y="2451539"/>
              <a:ext cx="877614" cy="877612"/>
            </a:xfrm>
            <a:custGeom>
              <a:avLst/>
              <a:gdLst>
                <a:gd name="connsiteX0" fmla="*/ 0 w 1429408"/>
                <a:gd name="connsiteY0" fmla="*/ 714703 h 1429407"/>
                <a:gd name="connsiteX1" fmla="*/ 116347 w 1429408"/>
                <a:gd name="connsiteY1" fmla="*/ 598356 h 1429407"/>
                <a:gd name="connsiteX2" fmla="*/ 598357 w 1429408"/>
                <a:gd name="connsiteY2" fmla="*/ 598356 h 1429407"/>
                <a:gd name="connsiteX3" fmla="*/ 598357 w 1429408"/>
                <a:gd name="connsiteY3" fmla="*/ 116347 h 1429407"/>
                <a:gd name="connsiteX4" fmla="*/ 714704 w 1429408"/>
                <a:gd name="connsiteY4" fmla="*/ 0 h 1429407"/>
                <a:gd name="connsiteX5" fmla="*/ 831051 w 1429408"/>
                <a:gd name="connsiteY5" fmla="*/ 116347 h 1429407"/>
                <a:gd name="connsiteX6" fmla="*/ 831051 w 1429408"/>
                <a:gd name="connsiteY6" fmla="*/ 598356 h 1429407"/>
                <a:gd name="connsiteX7" fmla="*/ 1313061 w 1429408"/>
                <a:gd name="connsiteY7" fmla="*/ 598356 h 1429407"/>
                <a:gd name="connsiteX8" fmla="*/ 1429408 w 1429408"/>
                <a:gd name="connsiteY8" fmla="*/ 714703 h 1429407"/>
                <a:gd name="connsiteX9" fmla="*/ 1313061 w 1429408"/>
                <a:gd name="connsiteY9" fmla="*/ 831050 h 1429407"/>
                <a:gd name="connsiteX10" fmla="*/ 831051 w 1429408"/>
                <a:gd name="connsiteY10" fmla="*/ 831050 h 1429407"/>
                <a:gd name="connsiteX11" fmla="*/ 831051 w 1429408"/>
                <a:gd name="connsiteY11" fmla="*/ 1313060 h 1429407"/>
                <a:gd name="connsiteX12" fmla="*/ 714704 w 1429408"/>
                <a:gd name="connsiteY12" fmla="*/ 1429407 h 1429407"/>
                <a:gd name="connsiteX13" fmla="*/ 598357 w 1429408"/>
                <a:gd name="connsiteY13" fmla="*/ 1313060 h 1429407"/>
                <a:gd name="connsiteX14" fmla="*/ 598357 w 1429408"/>
                <a:gd name="connsiteY14" fmla="*/ 831050 h 1429407"/>
                <a:gd name="connsiteX15" fmla="*/ 116347 w 1429408"/>
                <a:gd name="connsiteY15" fmla="*/ 831050 h 1429407"/>
                <a:gd name="connsiteX16" fmla="*/ 0 w 1429408"/>
                <a:gd name="connsiteY16" fmla="*/ 714703 h 142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29408" h="1429407">
                  <a:moveTo>
                    <a:pt x="0" y="714703"/>
                  </a:moveTo>
                  <a:cubicBezTo>
                    <a:pt x="0" y="650446"/>
                    <a:pt x="52090" y="598356"/>
                    <a:pt x="116347" y="598356"/>
                  </a:cubicBezTo>
                  <a:lnTo>
                    <a:pt x="598357" y="598356"/>
                  </a:lnTo>
                  <a:lnTo>
                    <a:pt x="598357" y="116347"/>
                  </a:lnTo>
                  <a:cubicBezTo>
                    <a:pt x="598357" y="52090"/>
                    <a:pt x="650447" y="0"/>
                    <a:pt x="714704" y="0"/>
                  </a:cubicBezTo>
                  <a:cubicBezTo>
                    <a:pt x="778961" y="0"/>
                    <a:pt x="831051" y="52090"/>
                    <a:pt x="831051" y="116347"/>
                  </a:cubicBezTo>
                  <a:lnTo>
                    <a:pt x="831051" y="598356"/>
                  </a:lnTo>
                  <a:lnTo>
                    <a:pt x="1313061" y="598356"/>
                  </a:lnTo>
                  <a:cubicBezTo>
                    <a:pt x="1377318" y="598356"/>
                    <a:pt x="1429408" y="650446"/>
                    <a:pt x="1429408" y="714703"/>
                  </a:cubicBezTo>
                  <a:cubicBezTo>
                    <a:pt x="1429408" y="778960"/>
                    <a:pt x="1377318" y="831050"/>
                    <a:pt x="1313061" y="831050"/>
                  </a:cubicBezTo>
                  <a:lnTo>
                    <a:pt x="831051" y="831050"/>
                  </a:lnTo>
                  <a:lnTo>
                    <a:pt x="831051" y="1313060"/>
                  </a:lnTo>
                  <a:cubicBezTo>
                    <a:pt x="831051" y="1377317"/>
                    <a:pt x="778961" y="1429407"/>
                    <a:pt x="714704" y="1429407"/>
                  </a:cubicBezTo>
                  <a:cubicBezTo>
                    <a:pt x="650447" y="1429407"/>
                    <a:pt x="598357" y="1377317"/>
                    <a:pt x="598357" y="1313060"/>
                  </a:cubicBezTo>
                  <a:lnTo>
                    <a:pt x="598357" y="831050"/>
                  </a:lnTo>
                  <a:lnTo>
                    <a:pt x="116347" y="831050"/>
                  </a:lnTo>
                  <a:cubicBezTo>
                    <a:pt x="52090" y="831050"/>
                    <a:pt x="0" y="778960"/>
                    <a:pt x="0" y="7147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892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D7869380-84BD-6A40-BC1E-CE9384ECD97E}"/>
              </a:ext>
            </a:extLst>
          </p:cNvPr>
          <p:cNvSpPr/>
          <p:nvPr/>
        </p:nvSpPr>
        <p:spPr>
          <a:xfrm>
            <a:off x="4740442" y="4554201"/>
            <a:ext cx="2045370" cy="2093195"/>
          </a:xfrm>
          <a:custGeom>
            <a:avLst/>
            <a:gdLst>
              <a:gd name="connsiteX0" fmla="*/ 1272063 w 1785549"/>
              <a:gd name="connsiteY0" fmla="*/ 989115 h 1827299"/>
              <a:gd name="connsiteX1" fmla="*/ 1009726 w 1785549"/>
              <a:gd name="connsiteY1" fmla="*/ 1404746 h 1827299"/>
              <a:gd name="connsiteX2" fmla="*/ 1534400 w 1785549"/>
              <a:gd name="connsiteY2" fmla="*/ 1404746 h 1827299"/>
              <a:gd name="connsiteX3" fmla="*/ 778584 w 1785549"/>
              <a:gd name="connsiteY3" fmla="*/ 568944 h 1827299"/>
              <a:gd name="connsiteX4" fmla="*/ 257232 w 1785549"/>
              <a:gd name="connsiteY4" fmla="*/ 1394941 h 1827299"/>
              <a:gd name="connsiteX5" fmla="*/ 910718 w 1785549"/>
              <a:gd name="connsiteY5" fmla="*/ 1394941 h 1827299"/>
              <a:gd name="connsiteX6" fmla="*/ 1105327 w 1785549"/>
              <a:gd name="connsiteY6" fmla="*/ 1086614 h 1827299"/>
              <a:gd name="connsiteX7" fmla="*/ 297597 w 1785549"/>
              <a:gd name="connsiteY7" fmla="*/ 0 h 1827299"/>
              <a:gd name="connsiteX8" fmla="*/ 1487952 w 1785549"/>
              <a:gd name="connsiteY8" fmla="*/ 0 h 1827299"/>
              <a:gd name="connsiteX9" fmla="*/ 1785549 w 1785549"/>
              <a:gd name="connsiteY9" fmla="*/ 297597 h 1827299"/>
              <a:gd name="connsiteX10" fmla="*/ 1785549 w 1785549"/>
              <a:gd name="connsiteY10" fmla="*/ 1529702 h 1827299"/>
              <a:gd name="connsiteX11" fmla="*/ 1487952 w 1785549"/>
              <a:gd name="connsiteY11" fmla="*/ 1827299 h 1827299"/>
              <a:gd name="connsiteX12" fmla="*/ 297597 w 1785549"/>
              <a:gd name="connsiteY12" fmla="*/ 1827299 h 1827299"/>
              <a:gd name="connsiteX13" fmla="*/ 0 w 1785549"/>
              <a:gd name="connsiteY13" fmla="*/ 1529702 h 1827299"/>
              <a:gd name="connsiteX14" fmla="*/ 0 w 1785549"/>
              <a:gd name="connsiteY14" fmla="*/ 297597 h 1827299"/>
              <a:gd name="connsiteX15" fmla="*/ 297597 w 1785549"/>
              <a:gd name="connsiteY15" fmla="*/ 0 h 182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85549" h="1827299">
                <a:moveTo>
                  <a:pt x="1272063" y="989115"/>
                </a:moveTo>
                <a:lnTo>
                  <a:pt x="1009726" y="1404746"/>
                </a:lnTo>
                <a:lnTo>
                  <a:pt x="1534400" y="1404746"/>
                </a:lnTo>
                <a:close/>
                <a:moveTo>
                  <a:pt x="778584" y="568944"/>
                </a:moveTo>
                <a:lnTo>
                  <a:pt x="257232" y="1394941"/>
                </a:lnTo>
                <a:lnTo>
                  <a:pt x="910718" y="1394941"/>
                </a:lnTo>
                <a:lnTo>
                  <a:pt x="1105327" y="1086614"/>
                </a:lnTo>
                <a:close/>
                <a:moveTo>
                  <a:pt x="297597" y="0"/>
                </a:moveTo>
                <a:lnTo>
                  <a:pt x="1487952" y="0"/>
                </a:lnTo>
                <a:cubicBezTo>
                  <a:pt x="1652310" y="0"/>
                  <a:pt x="1785549" y="133239"/>
                  <a:pt x="1785549" y="297597"/>
                </a:cubicBezTo>
                <a:lnTo>
                  <a:pt x="1785549" y="1529702"/>
                </a:lnTo>
                <a:cubicBezTo>
                  <a:pt x="1785549" y="1694060"/>
                  <a:pt x="1652310" y="1827299"/>
                  <a:pt x="1487952" y="1827299"/>
                </a:cubicBezTo>
                <a:lnTo>
                  <a:pt x="297597" y="1827299"/>
                </a:lnTo>
                <a:cubicBezTo>
                  <a:pt x="133239" y="1827299"/>
                  <a:pt x="0" y="1694060"/>
                  <a:pt x="0" y="1529702"/>
                </a:cubicBezTo>
                <a:lnTo>
                  <a:pt x="0" y="297597"/>
                </a:lnTo>
                <a:cubicBezTo>
                  <a:pt x="0" y="133239"/>
                  <a:pt x="133239" y="0"/>
                  <a:pt x="29759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CBB60A-2822-3843-9CD5-0E165B77AB56}"/>
              </a:ext>
            </a:extLst>
          </p:cNvPr>
          <p:cNvGrpSpPr/>
          <p:nvPr/>
        </p:nvGrpSpPr>
        <p:grpSpPr>
          <a:xfrm>
            <a:off x="4740442" y="2635373"/>
            <a:ext cx="2045370" cy="1587254"/>
            <a:chOff x="4740442" y="1692346"/>
            <a:chExt cx="2045370" cy="1587254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756C131-2E50-AA47-9963-2A3608EE0B1D}"/>
                </a:ext>
              </a:extLst>
            </p:cNvPr>
            <p:cNvSpPr/>
            <p:nvPr/>
          </p:nvSpPr>
          <p:spPr>
            <a:xfrm>
              <a:off x="4740442" y="1692346"/>
              <a:ext cx="2045370" cy="1587254"/>
            </a:xfrm>
            <a:custGeom>
              <a:avLst/>
              <a:gdLst>
                <a:gd name="connsiteX0" fmla="*/ 1026152 w 2045370"/>
                <a:gd name="connsiteY0" fmla="*/ 343191 h 1587254"/>
                <a:gd name="connsiteX1" fmla="*/ 514573 w 2045370"/>
                <a:gd name="connsiteY1" fmla="*/ 854770 h 1587254"/>
                <a:gd name="connsiteX2" fmla="*/ 1026152 w 2045370"/>
                <a:gd name="connsiteY2" fmla="*/ 1366349 h 1587254"/>
                <a:gd name="connsiteX3" fmla="*/ 1537731 w 2045370"/>
                <a:gd name="connsiteY3" fmla="*/ 854770 h 1587254"/>
                <a:gd name="connsiteX4" fmla="*/ 1026152 w 2045370"/>
                <a:gd name="connsiteY4" fmla="*/ 343191 h 1587254"/>
                <a:gd name="connsiteX5" fmla="*/ 667945 w 2045370"/>
                <a:gd name="connsiteY5" fmla="*/ 0 h 1587254"/>
                <a:gd name="connsiteX6" fmla="*/ 1376924 w 2045370"/>
                <a:gd name="connsiteY6" fmla="*/ 0 h 1587254"/>
                <a:gd name="connsiteX7" fmla="*/ 1481658 w 2045370"/>
                <a:gd name="connsiteY7" fmla="*/ 63450 h 1587254"/>
                <a:gd name="connsiteX8" fmla="*/ 1486637 w 2045370"/>
                <a:gd name="connsiteY8" fmla="*/ 85992 h 1587254"/>
                <a:gd name="connsiteX9" fmla="*/ 1488724 w 2045370"/>
                <a:gd name="connsiteY9" fmla="*/ 85992 h 1587254"/>
                <a:gd name="connsiteX10" fmla="*/ 1572200 w 2045370"/>
                <a:gd name="connsiteY10" fmla="*/ 311656 h 1587254"/>
                <a:gd name="connsiteX11" fmla="*/ 1812755 w 2045370"/>
                <a:gd name="connsiteY11" fmla="*/ 311656 h 1587254"/>
                <a:gd name="connsiteX12" fmla="*/ 2045370 w 2045370"/>
                <a:gd name="connsiteY12" fmla="*/ 524260 h 1587254"/>
                <a:gd name="connsiteX13" fmla="*/ 2045370 w 2045370"/>
                <a:gd name="connsiteY13" fmla="*/ 1374650 h 1587254"/>
                <a:gd name="connsiteX14" fmla="*/ 1812755 w 2045370"/>
                <a:gd name="connsiteY14" fmla="*/ 1587254 h 1587254"/>
                <a:gd name="connsiteX15" fmla="*/ 232615 w 2045370"/>
                <a:gd name="connsiteY15" fmla="*/ 1587254 h 1587254"/>
                <a:gd name="connsiteX16" fmla="*/ 0 w 2045370"/>
                <a:gd name="connsiteY16" fmla="*/ 1374650 h 1587254"/>
                <a:gd name="connsiteX17" fmla="*/ 0 w 2045370"/>
                <a:gd name="connsiteY17" fmla="*/ 524260 h 1587254"/>
                <a:gd name="connsiteX18" fmla="*/ 232615 w 2045370"/>
                <a:gd name="connsiteY18" fmla="*/ 311656 h 1587254"/>
                <a:gd name="connsiteX19" fmla="*/ 472670 w 2045370"/>
                <a:gd name="connsiteY19" fmla="*/ 311656 h 1587254"/>
                <a:gd name="connsiteX20" fmla="*/ 556146 w 2045370"/>
                <a:gd name="connsiteY20" fmla="*/ 85992 h 1587254"/>
                <a:gd name="connsiteX21" fmla="*/ 558232 w 2045370"/>
                <a:gd name="connsiteY21" fmla="*/ 85992 h 1587254"/>
                <a:gd name="connsiteX22" fmla="*/ 563212 w 2045370"/>
                <a:gd name="connsiteY22" fmla="*/ 63450 h 1587254"/>
                <a:gd name="connsiteX23" fmla="*/ 667945 w 2045370"/>
                <a:gd name="connsiteY23" fmla="*/ 0 h 158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45370" h="1587254">
                  <a:moveTo>
                    <a:pt x="1026152" y="343191"/>
                  </a:moveTo>
                  <a:cubicBezTo>
                    <a:pt x="743615" y="343191"/>
                    <a:pt x="514573" y="572233"/>
                    <a:pt x="514573" y="854770"/>
                  </a:cubicBezTo>
                  <a:cubicBezTo>
                    <a:pt x="514573" y="1137307"/>
                    <a:pt x="743615" y="1366349"/>
                    <a:pt x="1026152" y="1366349"/>
                  </a:cubicBezTo>
                  <a:cubicBezTo>
                    <a:pt x="1308689" y="1366349"/>
                    <a:pt x="1537731" y="1137307"/>
                    <a:pt x="1537731" y="854770"/>
                  </a:cubicBezTo>
                  <a:cubicBezTo>
                    <a:pt x="1537731" y="572233"/>
                    <a:pt x="1308689" y="343191"/>
                    <a:pt x="1026152" y="343191"/>
                  </a:cubicBezTo>
                  <a:close/>
                  <a:moveTo>
                    <a:pt x="667945" y="0"/>
                  </a:moveTo>
                  <a:lnTo>
                    <a:pt x="1376924" y="0"/>
                  </a:lnTo>
                  <a:cubicBezTo>
                    <a:pt x="1424006" y="0"/>
                    <a:pt x="1464402" y="26163"/>
                    <a:pt x="1481658" y="63450"/>
                  </a:cubicBezTo>
                  <a:lnTo>
                    <a:pt x="1486637" y="85992"/>
                  </a:lnTo>
                  <a:lnTo>
                    <a:pt x="1488724" y="85992"/>
                  </a:lnTo>
                  <a:lnTo>
                    <a:pt x="1572200" y="311656"/>
                  </a:lnTo>
                  <a:lnTo>
                    <a:pt x="1812755" y="311656"/>
                  </a:lnTo>
                  <a:cubicBezTo>
                    <a:pt x="1941225" y="311656"/>
                    <a:pt x="2045370" y="406842"/>
                    <a:pt x="2045370" y="524260"/>
                  </a:cubicBezTo>
                  <a:lnTo>
                    <a:pt x="2045370" y="1374650"/>
                  </a:lnTo>
                  <a:cubicBezTo>
                    <a:pt x="2045370" y="1492069"/>
                    <a:pt x="1941225" y="1587254"/>
                    <a:pt x="1812755" y="1587254"/>
                  </a:cubicBezTo>
                  <a:lnTo>
                    <a:pt x="232615" y="1587254"/>
                  </a:lnTo>
                  <a:cubicBezTo>
                    <a:pt x="104145" y="1587254"/>
                    <a:pt x="0" y="1492069"/>
                    <a:pt x="0" y="1374650"/>
                  </a:cubicBezTo>
                  <a:lnTo>
                    <a:pt x="0" y="524260"/>
                  </a:lnTo>
                  <a:cubicBezTo>
                    <a:pt x="0" y="406842"/>
                    <a:pt x="104145" y="311656"/>
                    <a:pt x="232615" y="311656"/>
                  </a:cubicBezTo>
                  <a:lnTo>
                    <a:pt x="472670" y="311656"/>
                  </a:lnTo>
                  <a:lnTo>
                    <a:pt x="556146" y="85992"/>
                  </a:lnTo>
                  <a:lnTo>
                    <a:pt x="558232" y="85992"/>
                  </a:lnTo>
                  <a:lnTo>
                    <a:pt x="563212" y="63450"/>
                  </a:lnTo>
                  <a:cubicBezTo>
                    <a:pt x="580467" y="26163"/>
                    <a:pt x="620863" y="0"/>
                    <a:pt x="66794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BC8385-ABDF-3643-9B0B-55D87EAED180}"/>
                </a:ext>
              </a:extLst>
            </p:cNvPr>
            <p:cNvSpPr/>
            <p:nvPr/>
          </p:nvSpPr>
          <p:spPr>
            <a:xfrm>
              <a:off x="5389666" y="2173654"/>
              <a:ext cx="746922" cy="74692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B6204B-E935-FE47-BEBB-27A59CD02FCF}"/>
              </a:ext>
            </a:extLst>
          </p:cNvPr>
          <p:cNvGrpSpPr/>
          <p:nvPr/>
        </p:nvGrpSpPr>
        <p:grpSpPr>
          <a:xfrm>
            <a:off x="7677608" y="2635373"/>
            <a:ext cx="2045370" cy="1587254"/>
            <a:chOff x="7668126" y="1692346"/>
            <a:chExt cx="2045370" cy="1587254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CB01DAB-BBD4-A14F-9B39-6FCA3E5C2F9F}"/>
                </a:ext>
              </a:extLst>
            </p:cNvPr>
            <p:cNvSpPr/>
            <p:nvPr/>
          </p:nvSpPr>
          <p:spPr>
            <a:xfrm>
              <a:off x="7668126" y="1692346"/>
              <a:ext cx="2045370" cy="1587254"/>
            </a:xfrm>
            <a:custGeom>
              <a:avLst/>
              <a:gdLst>
                <a:gd name="connsiteX0" fmla="*/ 1026152 w 2045370"/>
                <a:gd name="connsiteY0" fmla="*/ 343191 h 1587254"/>
                <a:gd name="connsiteX1" fmla="*/ 514573 w 2045370"/>
                <a:gd name="connsiteY1" fmla="*/ 854770 h 1587254"/>
                <a:gd name="connsiteX2" fmla="*/ 1026152 w 2045370"/>
                <a:gd name="connsiteY2" fmla="*/ 1366349 h 1587254"/>
                <a:gd name="connsiteX3" fmla="*/ 1537731 w 2045370"/>
                <a:gd name="connsiteY3" fmla="*/ 854770 h 1587254"/>
                <a:gd name="connsiteX4" fmla="*/ 1026152 w 2045370"/>
                <a:gd name="connsiteY4" fmla="*/ 343191 h 1587254"/>
                <a:gd name="connsiteX5" fmla="*/ 667945 w 2045370"/>
                <a:gd name="connsiteY5" fmla="*/ 0 h 1587254"/>
                <a:gd name="connsiteX6" fmla="*/ 1376924 w 2045370"/>
                <a:gd name="connsiteY6" fmla="*/ 0 h 1587254"/>
                <a:gd name="connsiteX7" fmla="*/ 1481658 w 2045370"/>
                <a:gd name="connsiteY7" fmla="*/ 63450 h 1587254"/>
                <a:gd name="connsiteX8" fmla="*/ 1486637 w 2045370"/>
                <a:gd name="connsiteY8" fmla="*/ 85992 h 1587254"/>
                <a:gd name="connsiteX9" fmla="*/ 1488724 w 2045370"/>
                <a:gd name="connsiteY9" fmla="*/ 85992 h 1587254"/>
                <a:gd name="connsiteX10" fmla="*/ 1572200 w 2045370"/>
                <a:gd name="connsiteY10" fmla="*/ 311656 h 1587254"/>
                <a:gd name="connsiteX11" fmla="*/ 1812755 w 2045370"/>
                <a:gd name="connsiteY11" fmla="*/ 311656 h 1587254"/>
                <a:gd name="connsiteX12" fmla="*/ 2045370 w 2045370"/>
                <a:gd name="connsiteY12" fmla="*/ 524260 h 1587254"/>
                <a:gd name="connsiteX13" fmla="*/ 2045370 w 2045370"/>
                <a:gd name="connsiteY13" fmla="*/ 1374650 h 1587254"/>
                <a:gd name="connsiteX14" fmla="*/ 1812755 w 2045370"/>
                <a:gd name="connsiteY14" fmla="*/ 1587254 h 1587254"/>
                <a:gd name="connsiteX15" fmla="*/ 232615 w 2045370"/>
                <a:gd name="connsiteY15" fmla="*/ 1587254 h 1587254"/>
                <a:gd name="connsiteX16" fmla="*/ 0 w 2045370"/>
                <a:gd name="connsiteY16" fmla="*/ 1374650 h 1587254"/>
                <a:gd name="connsiteX17" fmla="*/ 0 w 2045370"/>
                <a:gd name="connsiteY17" fmla="*/ 524260 h 1587254"/>
                <a:gd name="connsiteX18" fmla="*/ 232615 w 2045370"/>
                <a:gd name="connsiteY18" fmla="*/ 311656 h 1587254"/>
                <a:gd name="connsiteX19" fmla="*/ 472670 w 2045370"/>
                <a:gd name="connsiteY19" fmla="*/ 311656 h 1587254"/>
                <a:gd name="connsiteX20" fmla="*/ 556146 w 2045370"/>
                <a:gd name="connsiteY20" fmla="*/ 85992 h 1587254"/>
                <a:gd name="connsiteX21" fmla="*/ 558232 w 2045370"/>
                <a:gd name="connsiteY21" fmla="*/ 85992 h 1587254"/>
                <a:gd name="connsiteX22" fmla="*/ 563212 w 2045370"/>
                <a:gd name="connsiteY22" fmla="*/ 63450 h 1587254"/>
                <a:gd name="connsiteX23" fmla="*/ 667945 w 2045370"/>
                <a:gd name="connsiteY23" fmla="*/ 0 h 158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45370" h="1587254">
                  <a:moveTo>
                    <a:pt x="1026152" y="343191"/>
                  </a:moveTo>
                  <a:cubicBezTo>
                    <a:pt x="743615" y="343191"/>
                    <a:pt x="514573" y="572233"/>
                    <a:pt x="514573" y="854770"/>
                  </a:cubicBezTo>
                  <a:cubicBezTo>
                    <a:pt x="514573" y="1137307"/>
                    <a:pt x="743615" y="1366349"/>
                    <a:pt x="1026152" y="1366349"/>
                  </a:cubicBezTo>
                  <a:cubicBezTo>
                    <a:pt x="1308689" y="1366349"/>
                    <a:pt x="1537731" y="1137307"/>
                    <a:pt x="1537731" y="854770"/>
                  </a:cubicBezTo>
                  <a:cubicBezTo>
                    <a:pt x="1537731" y="572233"/>
                    <a:pt x="1308689" y="343191"/>
                    <a:pt x="1026152" y="343191"/>
                  </a:cubicBezTo>
                  <a:close/>
                  <a:moveTo>
                    <a:pt x="667945" y="0"/>
                  </a:moveTo>
                  <a:lnTo>
                    <a:pt x="1376924" y="0"/>
                  </a:lnTo>
                  <a:cubicBezTo>
                    <a:pt x="1424006" y="0"/>
                    <a:pt x="1464402" y="26163"/>
                    <a:pt x="1481658" y="63450"/>
                  </a:cubicBezTo>
                  <a:lnTo>
                    <a:pt x="1486637" y="85992"/>
                  </a:lnTo>
                  <a:lnTo>
                    <a:pt x="1488724" y="85992"/>
                  </a:lnTo>
                  <a:lnTo>
                    <a:pt x="1572200" y="311656"/>
                  </a:lnTo>
                  <a:lnTo>
                    <a:pt x="1812755" y="311656"/>
                  </a:lnTo>
                  <a:cubicBezTo>
                    <a:pt x="1941225" y="311656"/>
                    <a:pt x="2045370" y="406842"/>
                    <a:pt x="2045370" y="524260"/>
                  </a:cubicBezTo>
                  <a:lnTo>
                    <a:pt x="2045370" y="1374650"/>
                  </a:lnTo>
                  <a:cubicBezTo>
                    <a:pt x="2045370" y="1492069"/>
                    <a:pt x="1941225" y="1587254"/>
                    <a:pt x="1812755" y="1587254"/>
                  </a:cubicBezTo>
                  <a:lnTo>
                    <a:pt x="232615" y="1587254"/>
                  </a:lnTo>
                  <a:cubicBezTo>
                    <a:pt x="104145" y="1587254"/>
                    <a:pt x="0" y="1492069"/>
                    <a:pt x="0" y="1374650"/>
                  </a:cubicBezTo>
                  <a:lnTo>
                    <a:pt x="0" y="524260"/>
                  </a:lnTo>
                  <a:cubicBezTo>
                    <a:pt x="0" y="406842"/>
                    <a:pt x="104145" y="311656"/>
                    <a:pt x="232615" y="311656"/>
                  </a:cubicBezTo>
                  <a:lnTo>
                    <a:pt x="472670" y="311656"/>
                  </a:lnTo>
                  <a:lnTo>
                    <a:pt x="556146" y="85992"/>
                  </a:lnTo>
                  <a:lnTo>
                    <a:pt x="558232" y="85992"/>
                  </a:lnTo>
                  <a:lnTo>
                    <a:pt x="563212" y="63450"/>
                  </a:lnTo>
                  <a:cubicBezTo>
                    <a:pt x="580467" y="26163"/>
                    <a:pt x="620863" y="0"/>
                    <a:pt x="6679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30DA60-CAB2-F841-96A1-D04A2B1A62C4}"/>
                </a:ext>
              </a:extLst>
            </p:cNvPr>
            <p:cNvSpPr/>
            <p:nvPr/>
          </p:nvSpPr>
          <p:spPr>
            <a:xfrm>
              <a:off x="8317350" y="2173654"/>
              <a:ext cx="746922" cy="746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Freeform 67">
            <a:extLst>
              <a:ext uri="{FF2B5EF4-FFF2-40B4-BE49-F238E27FC236}">
                <a16:creationId xmlns:a16="http://schemas.microsoft.com/office/drawing/2014/main" id="{2EAAFEA1-E02F-4A4B-AE0C-7E4D252DC810}"/>
              </a:ext>
            </a:extLst>
          </p:cNvPr>
          <p:cNvSpPr/>
          <p:nvPr/>
        </p:nvSpPr>
        <p:spPr>
          <a:xfrm>
            <a:off x="7677608" y="4554201"/>
            <a:ext cx="2045370" cy="2093195"/>
          </a:xfrm>
          <a:custGeom>
            <a:avLst/>
            <a:gdLst>
              <a:gd name="connsiteX0" fmla="*/ 1272063 w 1785549"/>
              <a:gd name="connsiteY0" fmla="*/ 989115 h 1827299"/>
              <a:gd name="connsiteX1" fmla="*/ 1009726 w 1785549"/>
              <a:gd name="connsiteY1" fmla="*/ 1404746 h 1827299"/>
              <a:gd name="connsiteX2" fmla="*/ 1534400 w 1785549"/>
              <a:gd name="connsiteY2" fmla="*/ 1404746 h 1827299"/>
              <a:gd name="connsiteX3" fmla="*/ 778584 w 1785549"/>
              <a:gd name="connsiteY3" fmla="*/ 568944 h 1827299"/>
              <a:gd name="connsiteX4" fmla="*/ 257232 w 1785549"/>
              <a:gd name="connsiteY4" fmla="*/ 1394941 h 1827299"/>
              <a:gd name="connsiteX5" fmla="*/ 910718 w 1785549"/>
              <a:gd name="connsiteY5" fmla="*/ 1394941 h 1827299"/>
              <a:gd name="connsiteX6" fmla="*/ 1105327 w 1785549"/>
              <a:gd name="connsiteY6" fmla="*/ 1086614 h 1827299"/>
              <a:gd name="connsiteX7" fmla="*/ 297597 w 1785549"/>
              <a:gd name="connsiteY7" fmla="*/ 0 h 1827299"/>
              <a:gd name="connsiteX8" fmla="*/ 1487952 w 1785549"/>
              <a:gd name="connsiteY8" fmla="*/ 0 h 1827299"/>
              <a:gd name="connsiteX9" fmla="*/ 1785549 w 1785549"/>
              <a:gd name="connsiteY9" fmla="*/ 297597 h 1827299"/>
              <a:gd name="connsiteX10" fmla="*/ 1785549 w 1785549"/>
              <a:gd name="connsiteY10" fmla="*/ 1529702 h 1827299"/>
              <a:gd name="connsiteX11" fmla="*/ 1487952 w 1785549"/>
              <a:gd name="connsiteY11" fmla="*/ 1827299 h 1827299"/>
              <a:gd name="connsiteX12" fmla="*/ 297597 w 1785549"/>
              <a:gd name="connsiteY12" fmla="*/ 1827299 h 1827299"/>
              <a:gd name="connsiteX13" fmla="*/ 0 w 1785549"/>
              <a:gd name="connsiteY13" fmla="*/ 1529702 h 1827299"/>
              <a:gd name="connsiteX14" fmla="*/ 0 w 1785549"/>
              <a:gd name="connsiteY14" fmla="*/ 297597 h 1827299"/>
              <a:gd name="connsiteX15" fmla="*/ 297597 w 1785549"/>
              <a:gd name="connsiteY15" fmla="*/ 0 h 182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85549" h="1827299">
                <a:moveTo>
                  <a:pt x="1272063" y="989115"/>
                </a:moveTo>
                <a:lnTo>
                  <a:pt x="1009726" y="1404746"/>
                </a:lnTo>
                <a:lnTo>
                  <a:pt x="1534400" y="1404746"/>
                </a:lnTo>
                <a:close/>
                <a:moveTo>
                  <a:pt x="778584" y="568944"/>
                </a:moveTo>
                <a:lnTo>
                  <a:pt x="257232" y="1394941"/>
                </a:lnTo>
                <a:lnTo>
                  <a:pt x="910718" y="1394941"/>
                </a:lnTo>
                <a:lnTo>
                  <a:pt x="1105327" y="1086614"/>
                </a:lnTo>
                <a:close/>
                <a:moveTo>
                  <a:pt x="297597" y="0"/>
                </a:moveTo>
                <a:lnTo>
                  <a:pt x="1487952" y="0"/>
                </a:lnTo>
                <a:cubicBezTo>
                  <a:pt x="1652310" y="0"/>
                  <a:pt x="1785549" y="133239"/>
                  <a:pt x="1785549" y="297597"/>
                </a:cubicBezTo>
                <a:lnTo>
                  <a:pt x="1785549" y="1529702"/>
                </a:lnTo>
                <a:cubicBezTo>
                  <a:pt x="1785549" y="1694060"/>
                  <a:pt x="1652310" y="1827299"/>
                  <a:pt x="1487952" y="1827299"/>
                </a:cubicBezTo>
                <a:lnTo>
                  <a:pt x="297597" y="1827299"/>
                </a:lnTo>
                <a:cubicBezTo>
                  <a:pt x="133239" y="1827299"/>
                  <a:pt x="0" y="1694060"/>
                  <a:pt x="0" y="1529702"/>
                </a:cubicBezTo>
                <a:lnTo>
                  <a:pt x="0" y="297597"/>
                </a:lnTo>
                <a:cubicBezTo>
                  <a:pt x="0" y="133239"/>
                  <a:pt x="133239" y="0"/>
                  <a:pt x="2975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0609935-FE63-714F-8734-C3148021950D}"/>
              </a:ext>
            </a:extLst>
          </p:cNvPr>
          <p:cNvGrpSpPr/>
          <p:nvPr/>
        </p:nvGrpSpPr>
        <p:grpSpPr>
          <a:xfrm>
            <a:off x="7677608" y="475756"/>
            <a:ext cx="2045370" cy="1650092"/>
            <a:chOff x="2216863" y="4204010"/>
            <a:chExt cx="1778431" cy="1650092"/>
          </a:xfrm>
          <a:solidFill>
            <a:schemeClr val="bg1"/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AAF4C62-7817-EE48-AB48-99E1F572879B}"/>
                </a:ext>
              </a:extLst>
            </p:cNvPr>
            <p:cNvSpPr/>
            <p:nvPr/>
          </p:nvSpPr>
          <p:spPr>
            <a:xfrm>
              <a:off x="2216863" y="4204010"/>
              <a:ext cx="1129206" cy="1650092"/>
            </a:xfrm>
            <a:custGeom>
              <a:avLst/>
              <a:gdLst>
                <a:gd name="connsiteX0" fmla="*/ 188205 w 1129206"/>
                <a:gd name="connsiteY0" fmla="*/ 0 h 1587254"/>
                <a:gd name="connsiteX1" fmla="*/ 941001 w 1129206"/>
                <a:gd name="connsiteY1" fmla="*/ 0 h 1587254"/>
                <a:gd name="connsiteX2" fmla="*/ 1129206 w 1129206"/>
                <a:gd name="connsiteY2" fmla="*/ 188205 h 1587254"/>
                <a:gd name="connsiteX3" fmla="*/ 1129206 w 1129206"/>
                <a:gd name="connsiteY3" fmla="*/ 299656 h 1587254"/>
                <a:gd name="connsiteX4" fmla="*/ 330002 w 1129206"/>
                <a:gd name="connsiteY4" fmla="*/ 299656 h 1587254"/>
                <a:gd name="connsiteX5" fmla="*/ 115398 w 1129206"/>
                <a:gd name="connsiteY5" fmla="*/ 514260 h 1587254"/>
                <a:gd name="connsiteX6" fmla="*/ 115398 w 1129206"/>
                <a:gd name="connsiteY6" fmla="*/ 1372650 h 1587254"/>
                <a:gd name="connsiteX7" fmla="*/ 330002 w 1129206"/>
                <a:gd name="connsiteY7" fmla="*/ 1587254 h 1587254"/>
                <a:gd name="connsiteX8" fmla="*/ 188205 w 1129206"/>
                <a:gd name="connsiteY8" fmla="*/ 1587254 h 1587254"/>
                <a:gd name="connsiteX9" fmla="*/ 0 w 1129206"/>
                <a:gd name="connsiteY9" fmla="*/ 1399049 h 1587254"/>
                <a:gd name="connsiteX10" fmla="*/ 0 w 1129206"/>
                <a:gd name="connsiteY10" fmla="*/ 188205 h 1587254"/>
                <a:gd name="connsiteX11" fmla="*/ 188205 w 1129206"/>
                <a:gd name="connsiteY11" fmla="*/ 0 h 158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9206" h="1587254">
                  <a:moveTo>
                    <a:pt x="188205" y="0"/>
                  </a:moveTo>
                  <a:lnTo>
                    <a:pt x="941001" y="0"/>
                  </a:lnTo>
                  <a:cubicBezTo>
                    <a:pt x="1044944" y="0"/>
                    <a:pt x="1129206" y="84262"/>
                    <a:pt x="1129206" y="188205"/>
                  </a:cubicBezTo>
                  <a:lnTo>
                    <a:pt x="1129206" y="299656"/>
                  </a:lnTo>
                  <a:lnTo>
                    <a:pt x="330002" y="299656"/>
                  </a:lnTo>
                  <a:cubicBezTo>
                    <a:pt x="211479" y="299656"/>
                    <a:pt x="115398" y="395737"/>
                    <a:pt x="115398" y="514260"/>
                  </a:cubicBezTo>
                  <a:lnTo>
                    <a:pt x="115398" y="1372650"/>
                  </a:lnTo>
                  <a:cubicBezTo>
                    <a:pt x="115398" y="1491173"/>
                    <a:pt x="211479" y="1587254"/>
                    <a:pt x="330002" y="1587254"/>
                  </a:cubicBezTo>
                  <a:lnTo>
                    <a:pt x="188205" y="1587254"/>
                  </a:lnTo>
                  <a:cubicBezTo>
                    <a:pt x="84262" y="1587254"/>
                    <a:pt x="0" y="1502992"/>
                    <a:pt x="0" y="1399049"/>
                  </a:cubicBezTo>
                  <a:lnTo>
                    <a:pt x="0" y="188205"/>
                  </a:lnTo>
                  <a:cubicBezTo>
                    <a:pt x="0" y="84262"/>
                    <a:pt x="84262" y="0"/>
                    <a:pt x="188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B5DA5C59-487C-0A47-A50D-4F4F9B36129A}"/>
                </a:ext>
              </a:extLst>
            </p:cNvPr>
            <p:cNvSpPr/>
            <p:nvPr/>
          </p:nvSpPr>
          <p:spPr>
            <a:xfrm>
              <a:off x="2478504" y="4674301"/>
              <a:ext cx="1516790" cy="117980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A5566EC-BD7A-F746-8E8B-F92052343FEA}"/>
              </a:ext>
            </a:extLst>
          </p:cNvPr>
          <p:cNvGrpSpPr/>
          <p:nvPr/>
        </p:nvGrpSpPr>
        <p:grpSpPr>
          <a:xfrm>
            <a:off x="4740442" y="475756"/>
            <a:ext cx="2045370" cy="1650092"/>
            <a:chOff x="2216863" y="4204010"/>
            <a:chExt cx="1778431" cy="165009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543F8EE-5FC9-2940-9552-9D2483733D1B}"/>
                </a:ext>
              </a:extLst>
            </p:cNvPr>
            <p:cNvSpPr/>
            <p:nvPr/>
          </p:nvSpPr>
          <p:spPr>
            <a:xfrm>
              <a:off x="2216863" y="4204010"/>
              <a:ext cx="1129206" cy="1650092"/>
            </a:xfrm>
            <a:custGeom>
              <a:avLst/>
              <a:gdLst>
                <a:gd name="connsiteX0" fmla="*/ 188205 w 1129206"/>
                <a:gd name="connsiteY0" fmla="*/ 0 h 1587254"/>
                <a:gd name="connsiteX1" fmla="*/ 941001 w 1129206"/>
                <a:gd name="connsiteY1" fmla="*/ 0 h 1587254"/>
                <a:gd name="connsiteX2" fmla="*/ 1129206 w 1129206"/>
                <a:gd name="connsiteY2" fmla="*/ 188205 h 1587254"/>
                <a:gd name="connsiteX3" fmla="*/ 1129206 w 1129206"/>
                <a:gd name="connsiteY3" fmla="*/ 299656 h 1587254"/>
                <a:gd name="connsiteX4" fmla="*/ 330002 w 1129206"/>
                <a:gd name="connsiteY4" fmla="*/ 299656 h 1587254"/>
                <a:gd name="connsiteX5" fmla="*/ 115398 w 1129206"/>
                <a:gd name="connsiteY5" fmla="*/ 514260 h 1587254"/>
                <a:gd name="connsiteX6" fmla="*/ 115398 w 1129206"/>
                <a:gd name="connsiteY6" fmla="*/ 1372650 h 1587254"/>
                <a:gd name="connsiteX7" fmla="*/ 330002 w 1129206"/>
                <a:gd name="connsiteY7" fmla="*/ 1587254 h 1587254"/>
                <a:gd name="connsiteX8" fmla="*/ 188205 w 1129206"/>
                <a:gd name="connsiteY8" fmla="*/ 1587254 h 1587254"/>
                <a:gd name="connsiteX9" fmla="*/ 0 w 1129206"/>
                <a:gd name="connsiteY9" fmla="*/ 1399049 h 1587254"/>
                <a:gd name="connsiteX10" fmla="*/ 0 w 1129206"/>
                <a:gd name="connsiteY10" fmla="*/ 188205 h 1587254"/>
                <a:gd name="connsiteX11" fmla="*/ 188205 w 1129206"/>
                <a:gd name="connsiteY11" fmla="*/ 0 h 158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9206" h="1587254">
                  <a:moveTo>
                    <a:pt x="188205" y="0"/>
                  </a:moveTo>
                  <a:lnTo>
                    <a:pt x="941001" y="0"/>
                  </a:lnTo>
                  <a:cubicBezTo>
                    <a:pt x="1044944" y="0"/>
                    <a:pt x="1129206" y="84262"/>
                    <a:pt x="1129206" y="188205"/>
                  </a:cubicBezTo>
                  <a:lnTo>
                    <a:pt x="1129206" y="299656"/>
                  </a:lnTo>
                  <a:lnTo>
                    <a:pt x="330002" y="299656"/>
                  </a:lnTo>
                  <a:cubicBezTo>
                    <a:pt x="211479" y="299656"/>
                    <a:pt x="115398" y="395737"/>
                    <a:pt x="115398" y="514260"/>
                  </a:cubicBezTo>
                  <a:lnTo>
                    <a:pt x="115398" y="1372650"/>
                  </a:lnTo>
                  <a:cubicBezTo>
                    <a:pt x="115398" y="1491173"/>
                    <a:pt x="211479" y="1587254"/>
                    <a:pt x="330002" y="1587254"/>
                  </a:cubicBezTo>
                  <a:lnTo>
                    <a:pt x="188205" y="1587254"/>
                  </a:lnTo>
                  <a:cubicBezTo>
                    <a:pt x="84262" y="1587254"/>
                    <a:pt x="0" y="1502992"/>
                    <a:pt x="0" y="1399049"/>
                  </a:cubicBezTo>
                  <a:lnTo>
                    <a:pt x="0" y="188205"/>
                  </a:lnTo>
                  <a:cubicBezTo>
                    <a:pt x="0" y="84262"/>
                    <a:pt x="84262" y="0"/>
                    <a:pt x="188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5AC9CDCF-0C30-4E44-A093-2985B8B7F4CE}"/>
                </a:ext>
              </a:extLst>
            </p:cNvPr>
            <p:cNvSpPr/>
            <p:nvPr/>
          </p:nvSpPr>
          <p:spPr>
            <a:xfrm>
              <a:off x="2478504" y="4674301"/>
              <a:ext cx="1516790" cy="117980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107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</Words>
  <Application>Microsoft Macintosh PowerPoint</Application>
  <PresentationFormat>Widescreen</PresentationFormat>
  <Paragraphs>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Hoijan Lai</dc:creator>
  <cp:lastModifiedBy>Hoijan Lai</cp:lastModifiedBy>
  <cp:revision>26</cp:revision>
  <dcterms:created xsi:type="dcterms:W3CDTF">2019-05-27T06:14:20Z</dcterms:created>
  <dcterms:modified xsi:type="dcterms:W3CDTF">2019-05-31T06:35:54Z</dcterms:modified>
</cp:coreProperties>
</file>