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0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00"/>
    <p:restoredTop sz="94694"/>
  </p:normalViewPr>
  <p:slideViewPr>
    <p:cSldViewPr snapToGrid="0" snapToObjects="1">
      <p:cViewPr>
        <p:scale>
          <a:sx n="250" d="100"/>
          <a:sy n="250" d="100"/>
        </p:scale>
        <p:origin x="-7208" y="-2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6015-4C22-D547-A9C8-35D118FAD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3B7AC-2B26-4948-9698-6BFECD05C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50E83-1DF8-A840-BE76-22596267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189D-7A21-744D-A3B5-0A814C05FADE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8B6B-5CEE-A849-8461-89BCA76D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01D9C-7F8A-6444-A826-08AB4D38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84A7A-0F63-A244-ACEE-84BF3FC5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1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18C4-027E-3A42-BF72-B5FB476F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4D77-5F66-B746-BD56-DB7B7BF7F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6E8A4-9FB0-844C-82D3-CEE52D0E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189D-7A21-744D-A3B5-0A814C05FADE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ACB67-76ED-9543-96D0-30B75508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511CC-CE94-1046-8068-24079250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84A7A-0F63-A244-ACEE-84BF3FC5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4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7A698-6BCE-534D-BAD0-8D2BCB0D7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28D9D-05D8-8847-848F-197402312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E8C90-D023-8747-99BC-02E0953F2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189D-7A21-744D-A3B5-0A814C05FADE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2611D-D623-654D-9182-A8DA2F5B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CFD37-28CD-D644-9F11-21E70FEC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84A7A-0F63-A244-ACEE-84BF3FC5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2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83E4-5D32-F146-9D62-F796963A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CB716-C2B5-6143-BEAF-6A94A2024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D2658-19E9-D64A-9379-09ED5B5EB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189D-7A21-744D-A3B5-0A814C05FADE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5A08F-D9BF-B145-A2C0-EB08A2EE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3C192-776E-0148-ABA8-B5816C19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84A7A-0F63-A244-ACEE-84BF3FC5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4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02C4-82DA-734C-83A6-F7F008D36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18CF6-CE4E-8C44-81A1-BA9095DAC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FB243-F254-A24E-B4AD-62B4BBBCC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189D-7A21-744D-A3B5-0A814C05FADE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37521-BE63-0D45-B1D6-995DF9E7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87FD7-417C-AC4E-B13B-194ED07A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84A7A-0F63-A244-ACEE-84BF3FC5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2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FD45-8CC2-A04C-B2D6-77C75CD6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9FF38-94BF-4C4E-8213-7668DFD7B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84BD9-3CCE-1F45-BA8F-3201DF684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000D9-530D-7A40-AA08-3853F81E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189D-7A21-744D-A3B5-0A814C05FADE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E3814-3956-E04A-B81D-7C987ABE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1178F-AEB6-1E43-AB8F-0B622616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84A7A-0F63-A244-ACEE-84BF3FC5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8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812E0-1FBC-2A41-984E-FC85DE0AE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EEDDC-82FA-3E49-B954-3EDB5F368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F6A09-3A5B-8647-BCD0-1F7163229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1E1F2-2BF3-D748-A77F-026F1685F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63A7C-90DD-C644-9E2F-1E6F762C5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857E1E-13A3-5746-9126-6CD4198E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189D-7A21-744D-A3B5-0A814C05FADE}" type="datetimeFigureOut">
              <a:rPr lang="en-US" smtClean="0"/>
              <a:t>9/8/19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E6A6D-EA11-4B45-A5C1-EDD880C3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ED0FB-4060-8F43-B3A8-9B62D9C63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84A7A-0F63-A244-ACEE-84BF3FC5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6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78171-25D5-CC4E-B5E6-61113078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D41F9-5D5B-D149-A057-998F3FDC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189D-7A21-744D-A3B5-0A814C05FADE}" type="datetimeFigureOut">
              <a:rPr lang="en-US" smtClean="0"/>
              <a:t>9/8/19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2B0D5-AA15-874E-9EB6-CA1E7DC1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8423E-4D99-8E49-A707-C67F8817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84A7A-0F63-A244-ACEE-84BF3FC5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3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57311-ED03-7342-A647-032191A0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189D-7A21-744D-A3B5-0A814C05FADE}" type="datetimeFigureOut">
              <a:rPr lang="en-US" smtClean="0"/>
              <a:t>9/8/19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95CBD-C329-5C41-A853-EEBA2EEA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70166-DFB0-484A-9F2A-0DAA8920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84A7A-0F63-A244-ACEE-84BF3FC5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EA1D-31E2-E949-ACC5-A8FB6AD6B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20349-4629-6D44-AAFF-100F96F2F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BDD08-4B0B-FA44-9862-0B4FB006C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60799-14D4-F94C-826D-30EE8555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189D-7A21-744D-A3B5-0A814C05FADE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FD0E6-F6A6-0E41-928F-3510EE3E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4298D-6192-6046-B465-A22F0AD0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84A7A-0F63-A244-ACEE-84BF3FC5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5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24B3-C750-064D-AC76-A77496D0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020C2C-84D7-AA4C-9AB1-CC8846948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5EAB3-37FD-964B-9A32-FEC40BE50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DF696-A235-4147-942C-482B8011F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189D-7A21-744D-A3B5-0A814C05FADE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9A929-9720-8743-8BC6-B7DEFBA3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6A9F3-BB93-0543-B872-04C5CC586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84A7A-0F63-A244-ACEE-84BF3FC5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8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119BE2-B094-7541-914F-92C01DFC5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55F3A-B87D-F843-8F0A-228A6DE9C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EBFF5-F4A2-7142-82FD-9C3F2B47F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9189D-7A21-744D-A3B5-0A814C05FADE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DCE5A-E030-B640-9848-9B7312E57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85B52-5A03-5C46-9F9E-E8AB04F46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84A7A-0F63-A244-ACEE-84BF3FC5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0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E30DB8B-F10A-EB41-A749-E14E604B2435}"/>
              </a:ext>
            </a:extLst>
          </p:cNvPr>
          <p:cNvGrpSpPr/>
          <p:nvPr/>
        </p:nvGrpSpPr>
        <p:grpSpPr>
          <a:xfrm>
            <a:off x="3891062" y="1946386"/>
            <a:ext cx="2367904" cy="2367904"/>
            <a:chOff x="3891062" y="1946386"/>
            <a:chExt cx="2367904" cy="236790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F985A9E-1E7C-E645-873E-9F312AC9A478}"/>
                </a:ext>
              </a:extLst>
            </p:cNvPr>
            <p:cNvSpPr/>
            <p:nvPr/>
          </p:nvSpPr>
          <p:spPr>
            <a:xfrm>
              <a:off x="3891062" y="1946386"/>
              <a:ext cx="2367904" cy="2367904"/>
            </a:xfrm>
            <a:prstGeom prst="ellipse">
              <a:avLst/>
            </a:prstGeom>
            <a:solidFill>
              <a:srgbClr val="C7005F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7005F"/>
                </a:solidFill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7217036-F2EA-7F41-93DC-A605EADCF3FD}"/>
                </a:ext>
              </a:extLst>
            </p:cNvPr>
            <p:cNvSpPr/>
            <p:nvPr/>
          </p:nvSpPr>
          <p:spPr>
            <a:xfrm rot="18900000">
              <a:off x="4321978" y="3097052"/>
              <a:ext cx="1506071" cy="665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7E13091F-5EF5-F447-AAE4-85383885CA70}"/>
                </a:ext>
              </a:extLst>
            </p:cNvPr>
            <p:cNvSpPr/>
            <p:nvPr/>
          </p:nvSpPr>
          <p:spPr>
            <a:xfrm rot="13500000">
              <a:off x="4321977" y="3097051"/>
              <a:ext cx="1506071" cy="665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975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FC94AEC-4CEC-8B43-B1E3-0A30879B6983}"/>
              </a:ext>
            </a:extLst>
          </p:cNvPr>
          <p:cNvGrpSpPr/>
          <p:nvPr/>
        </p:nvGrpSpPr>
        <p:grpSpPr>
          <a:xfrm>
            <a:off x="6397626" y="2695575"/>
            <a:ext cx="673734" cy="870586"/>
            <a:chOff x="6397625" y="2695575"/>
            <a:chExt cx="817343" cy="870586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781009A-B093-2B41-8989-CB493C3513DE}"/>
                </a:ext>
              </a:extLst>
            </p:cNvPr>
            <p:cNvSpPr/>
            <p:nvPr/>
          </p:nvSpPr>
          <p:spPr>
            <a:xfrm>
              <a:off x="6397625" y="3057525"/>
              <a:ext cx="790575" cy="508636"/>
            </a:xfrm>
            <a:prstGeom prst="roundRect">
              <a:avLst>
                <a:gd name="adj" fmla="val 818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-Turn Arrow 19">
              <a:extLst>
                <a:ext uri="{FF2B5EF4-FFF2-40B4-BE49-F238E27FC236}">
                  <a16:creationId xmlns:a16="http://schemas.microsoft.com/office/drawing/2014/main" id="{EAF1D760-897F-6C40-AE71-2533EF070992}"/>
                </a:ext>
              </a:extLst>
            </p:cNvPr>
            <p:cNvSpPr/>
            <p:nvPr/>
          </p:nvSpPr>
          <p:spPr>
            <a:xfrm>
              <a:off x="6487764" y="2695575"/>
              <a:ext cx="727204" cy="552450"/>
            </a:xfrm>
            <a:prstGeom prst="uturnArrow">
              <a:avLst>
                <a:gd name="adj1" fmla="val 17529"/>
                <a:gd name="adj2" fmla="val 25000"/>
                <a:gd name="adj3" fmla="val 0"/>
                <a:gd name="adj4" fmla="val 52730"/>
                <a:gd name="adj5" fmla="val 75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9CD9FD-DDE2-E141-8D74-9D573FB92ACD}"/>
              </a:ext>
            </a:extLst>
          </p:cNvPr>
          <p:cNvGrpSpPr/>
          <p:nvPr/>
        </p:nvGrpSpPr>
        <p:grpSpPr>
          <a:xfrm>
            <a:off x="7470775" y="2667000"/>
            <a:ext cx="856193" cy="806450"/>
            <a:chOff x="7470775" y="2667000"/>
            <a:chExt cx="856193" cy="80645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BCEACA2-3AD1-7F48-A2D9-574CA7593F37}"/>
                </a:ext>
              </a:extLst>
            </p:cNvPr>
            <p:cNvGrpSpPr/>
            <p:nvPr/>
          </p:nvGrpSpPr>
          <p:grpSpPr>
            <a:xfrm>
              <a:off x="7470775" y="2667000"/>
              <a:ext cx="790575" cy="806450"/>
              <a:chOff x="6397625" y="2670175"/>
              <a:chExt cx="790575" cy="806450"/>
            </a:xfrm>
          </p:grpSpPr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3438CFA2-1D6D-2F48-9DE3-1EE32215828F}"/>
                  </a:ext>
                </a:extLst>
              </p:cNvPr>
              <p:cNvSpPr/>
              <p:nvPr/>
            </p:nvSpPr>
            <p:spPr>
              <a:xfrm>
                <a:off x="6397625" y="3057525"/>
                <a:ext cx="790575" cy="4191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U-Turn Arrow 23">
                <a:extLst>
                  <a:ext uri="{FF2B5EF4-FFF2-40B4-BE49-F238E27FC236}">
                    <a16:creationId xmlns:a16="http://schemas.microsoft.com/office/drawing/2014/main" id="{B5B3C8E8-A974-0848-8D9C-F243C4A54F5F}"/>
                  </a:ext>
                </a:extLst>
              </p:cNvPr>
              <p:cNvSpPr/>
              <p:nvPr/>
            </p:nvSpPr>
            <p:spPr>
              <a:xfrm>
                <a:off x="6514306" y="2670175"/>
                <a:ext cx="651669" cy="552450"/>
              </a:xfrm>
              <a:prstGeom prst="uturnArrow">
                <a:avLst>
                  <a:gd name="adj1" fmla="val 17529"/>
                  <a:gd name="adj2" fmla="val 25000"/>
                  <a:gd name="adj3" fmla="val 0"/>
                  <a:gd name="adj4" fmla="val 52730"/>
                  <a:gd name="adj5" fmla="val 502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Triangle 25">
              <a:extLst>
                <a:ext uri="{FF2B5EF4-FFF2-40B4-BE49-F238E27FC236}">
                  <a16:creationId xmlns:a16="http://schemas.microsoft.com/office/drawing/2014/main" id="{F5068BEB-5747-2D49-8C47-E99B3EDBD01D}"/>
                </a:ext>
              </a:extLst>
            </p:cNvPr>
            <p:cNvSpPr/>
            <p:nvPr/>
          </p:nvSpPr>
          <p:spPr>
            <a:xfrm rot="16956178">
              <a:off x="8219449" y="2929285"/>
              <a:ext cx="45719" cy="16931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B86344E3-39F3-8F4D-B746-BA0652C7FE4D}"/>
                </a:ext>
              </a:extLst>
            </p:cNvPr>
            <p:cNvSpPr/>
            <p:nvPr/>
          </p:nvSpPr>
          <p:spPr>
            <a:xfrm rot="15394454">
              <a:off x="8219448" y="2862632"/>
              <a:ext cx="45719" cy="16931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A7EE39E-B960-7B4A-95FB-D7ECF962A559}"/>
              </a:ext>
            </a:extLst>
          </p:cNvPr>
          <p:cNvGrpSpPr/>
          <p:nvPr/>
        </p:nvGrpSpPr>
        <p:grpSpPr>
          <a:xfrm>
            <a:off x="6386593" y="3813175"/>
            <a:ext cx="673734" cy="901066"/>
            <a:chOff x="6397625" y="2665095"/>
            <a:chExt cx="817343" cy="901066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CF9161A7-7914-B443-B378-F00E2EFB0D9D}"/>
                </a:ext>
              </a:extLst>
            </p:cNvPr>
            <p:cNvSpPr/>
            <p:nvPr/>
          </p:nvSpPr>
          <p:spPr>
            <a:xfrm>
              <a:off x="6397625" y="3057525"/>
              <a:ext cx="790575" cy="508636"/>
            </a:xfrm>
            <a:prstGeom prst="roundRect">
              <a:avLst>
                <a:gd name="adj" fmla="val 818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U-Turn Arrow 30">
              <a:extLst>
                <a:ext uri="{FF2B5EF4-FFF2-40B4-BE49-F238E27FC236}">
                  <a16:creationId xmlns:a16="http://schemas.microsoft.com/office/drawing/2014/main" id="{B4EEEB78-07E5-2648-8B2E-01CF4FB3790B}"/>
                </a:ext>
              </a:extLst>
            </p:cNvPr>
            <p:cNvSpPr/>
            <p:nvPr/>
          </p:nvSpPr>
          <p:spPr>
            <a:xfrm>
              <a:off x="6487764" y="2665095"/>
              <a:ext cx="727204" cy="552450"/>
            </a:xfrm>
            <a:prstGeom prst="uturnArrow">
              <a:avLst>
                <a:gd name="adj1" fmla="val 17529"/>
                <a:gd name="adj2" fmla="val 25000"/>
                <a:gd name="adj3" fmla="val 0"/>
                <a:gd name="adj4" fmla="val 52730"/>
                <a:gd name="adj5" fmla="val 483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855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3237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Hoijan Lai</dc:creator>
  <cp:lastModifiedBy>Hoijan Lai</cp:lastModifiedBy>
  <cp:revision>8</cp:revision>
  <dcterms:created xsi:type="dcterms:W3CDTF">2019-08-14T13:00:20Z</dcterms:created>
  <dcterms:modified xsi:type="dcterms:W3CDTF">2019-09-08T04:25:56Z</dcterms:modified>
</cp:coreProperties>
</file>