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>
        <p:scale>
          <a:sx n="125" d="100"/>
          <a:sy n="125" d="100"/>
        </p:scale>
        <p:origin x="-1314" y="1368"/>
      </p:cViewPr>
      <p:guideLst>
        <p:guide orient="horz" pos="384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26A3-DAA8-4974-B67D-441A29B8271D}" type="datetimeFigureOut">
              <a:rPr lang="fr-FR" smtClean="0"/>
              <a:t>09/10/2017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051C-E614-49FA-8DF9-FC605A8E0F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3800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26A3-DAA8-4974-B67D-441A29B8271D}" type="datetimeFigureOut">
              <a:rPr lang="fr-FR" smtClean="0"/>
              <a:t>09/10/2017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051C-E614-49FA-8DF9-FC605A8E0F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6021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26A3-DAA8-4974-B67D-441A29B8271D}" type="datetimeFigureOut">
              <a:rPr lang="fr-FR" smtClean="0"/>
              <a:t>09/10/2017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051C-E614-49FA-8DF9-FC605A8E0F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734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26A3-DAA8-4974-B67D-441A29B8271D}" type="datetimeFigureOut">
              <a:rPr lang="fr-FR" smtClean="0"/>
              <a:t>09/10/2017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051C-E614-49FA-8DF9-FC605A8E0F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9111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26A3-DAA8-4974-B67D-441A29B8271D}" type="datetimeFigureOut">
              <a:rPr lang="fr-FR" smtClean="0"/>
              <a:t>09/10/2017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051C-E614-49FA-8DF9-FC605A8E0F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34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26A3-DAA8-4974-B67D-441A29B8271D}" type="datetimeFigureOut">
              <a:rPr lang="fr-FR" smtClean="0"/>
              <a:t>09/10/2017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051C-E614-49FA-8DF9-FC605A8E0F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2127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26A3-DAA8-4974-B67D-441A29B8271D}" type="datetimeFigureOut">
              <a:rPr lang="fr-FR" smtClean="0"/>
              <a:t>09/10/2017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051C-E614-49FA-8DF9-FC605A8E0F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4453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26A3-DAA8-4974-B67D-441A29B8271D}" type="datetimeFigureOut">
              <a:rPr lang="fr-FR" smtClean="0"/>
              <a:t>09/10/2017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051C-E614-49FA-8DF9-FC605A8E0F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548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26A3-DAA8-4974-B67D-441A29B8271D}" type="datetimeFigureOut">
              <a:rPr lang="fr-FR" smtClean="0"/>
              <a:t>09/10/2017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051C-E614-49FA-8DF9-FC605A8E0F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855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26A3-DAA8-4974-B67D-441A29B8271D}" type="datetimeFigureOut">
              <a:rPr lang="fr-FR" smtClean="0"/>
              <a:t>09/10/2017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051C-E614-49FA-8DF9-FC605A8E0F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438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26A3-DAA8-4974-B67D-441A29B8271D}" type="datetimeFigureOut">
              <a:rPr lang="fr-FR" smtClean="0"/>
              <a:t>09/10/2017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051C-E614-49FA-8DF9-FC605A8E0F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083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C26A3-DAA8-4974-B67D-441A29B8271D}" type="datetimeFigureOut">
              <a:rPr lang="fr-FR" smtClean="0"/>
              <a:t>09/10/2017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C051C-E614-49FA-8DF9-FC605A8E0F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049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hyperlink" Target="https://www.google.com/fonts/specimen/Cantarell" TargetMode="External"/><Relationship Id="rId21" Type="http://schemas.openxmlformats.org/officeDocument/2006/relationships/image" Target="../media/image18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hyperlink" Target="https://www.google.com/fonts/specimen/Krona+One" TargetMode="Externa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49936" y="1708516"/>
            <a:ext cx="1767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u="sng" dirty="0" smtClean="0"/>
              <a:t>COULEURS</a:t>
            </a:r>
            <a:endParaRPr lang="fr-FR" sz="1400" u="sng" dirty="0"/>
          </a:p>
        </p:txBody>
      </p:sp>
      <p:sp>
        <p:nvSpPr>
          <p:cNvPr id="6" name="ZoneTexte 5"/>
          <p:cNvSpPr txBox="1"/>
          <p:nvPr/>
        </p:nvSpPr>
        <p:spPr>
          <a:xfrm>
            <a:off x="841248" y="2033967"/>
            <a:ext cx="5724144" cy="500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#075AA8 – bandeau / Titres h1 / Boutons d’actions</a:t>
            </a:r>
          </a:p>
          <a:p>
            <a:endParaRPr lang="fr-FR" sz="1100" dirty="0"/>
          </a:p>
          <a:p>
            <a:r>
              <a:rPr lang="fr-FR" sz="1100" dirty="0" smtClean="0"/>
              <a:t>#5EAADE – bloc Twitter état off</a:t>
            </a:r>
          </a:p>
          <a:p>
            <a:endParaRPr lang="fr-FR" sz="1100" dirty="0"/>
          </a:p>
          <a:p>
            <a:pPr marL="171450" indent="-171450">
              <a:buFontTx/>
              <a:buChar char="-"/>
            </a:pPr>
            <a:r>
              <a:rPr lang="fr-FR" sz="1100" dirty="0" smtClean="0"/>
              <a:t>Bloc Twitter état on</a:t>
            </a:r>
          </a:p>
          <a:p>
            <a:endParaRPr lang="fr-FR" sz="1100" dirty="0" smtClean="0"/>
          </a:p>
          <a:p>
            <a:r>
              <a:rPr lang="fr-FR" sz="1100" dirty="0" smtClean="0"/>
              <a:t>#0196BE – bloc Linkedin état off</a:t>
            </a:r>
          </a:p>
          <a:p>
            <a:endParaRPr lang="fr-FR" sz="1100" dirty="0" smtClean="0"/>
          </a:p>
          <a:p>
            <a:pPr marL="171450" indent="-171450">
              <a:buFontTx/>
              <a:buChar char="-"/>
            </a:pPr>
            <a:r>
              <a:rPr lang="fr-FR" sz="1100" dirty="0" smtClean="0"/>
              <a:t>Bloc Linkedin état on</a:t>
            </a:r>
          </a:p>
          <a:p>
            <a:endParaRPr lang="fr-FR" sz="1100" dirty="0"/>
          </a:p>
          <a:p>
            <a:r>
              <a:rPr lang="fr-FR" sz="1100" dirty="0" smtClean="0"/>
              <a:t>#337AB8 – Liens hypertexte</a:t>
            </a:r>
          </a:p>
          <a:p>
            <a:endParaRPr lang="fr-FR" sz="1100" dirty="0"/>
          </a:p>
          <a:p>
            <a:r>
              <a:rPr lang="fr-FR" sz="1100" dirty="0" smtClean="0"/>
              <a:t>#B2C8E0 – bleu clair des jauges</a:t>
            </a:r>
          </a:p>
          <a:p>
            <a:endParaRPr lang="fr-FR" sz="1100" dirty="0" smtClean="0"/>
          </a:p>
          <a:p>
            <a:r>
              <a:rPr lang="fr-FR" sz="1100" dirty="0" smtClean="0"/>
              <a:t>#FE5E00 – orange boutons d’action</a:t>
            </a:r>
          </a:p>
          <a:p>
            <a:endParaRPr lang="fr-FR" sz="1100" dirty="0" smtClean="0"/>
          </a:p>
          <a:p>
            <a:r>
              <a:rPr lang="fr-FR" sz="1100" dirty="0" smtClean="0"/>
              <a:t>#E3E3E3 – Facebook état off</a:t>
            </a:r>
          </a:p>
          <a:p>
            <a:endParaRPr lang="fr-FR" sz="1100" dirty="0" smtClean="0"/>
          </a:p>
          <a:p>
            <a:r>
              <a:rPr lang="fr-FR" sz="1100" dirty="0" smtClean="0"/>
              <a:t>#E7E7E7 – carte </a:t>
            </a:r>
          </a:p>
          <a:p>
            <a:endParaRPr lang="fr-FR" sz="1100" dirty="0" smtClean="0"/>
          </a:p>
          <a:p>
            <a:r>
              <a:rPr lang="fr-FR" sz="1100" dirty="0" smtClean="0"/>
              <a:t>#2C2C2C – bandeau / texte paragraphe</a:t>
            </a:r>
          </a:p>
          <a:p>
            <a:endParaRPr lang="fr-FR" sz="1100" dirty="0" smtClean="0"/>
          </a:p>
          <a:p>
            <a:r>
              <a:rPr lang="fr-FR" sz="1100" dirty="0" smtClean="0"/>
              <a:t>#A0A0A0 –Titres h2</a:t>
            </a:r>
          </a:p>
          <a:p>
            <a:endParaRPr lang="fr-FR" sz="1100" dirty="0"/>
          </a:p>
          <a:p>
            <a:r>
              <a:rPr lang="fr-FR" sz="1100" dirty="0" smtClean="0"/>
              <a:t>#E9DFD5 – Inscription newsletter</a:t>
            </a:r>
          </a:p>
          <a:p>
            <a:endParaRPr lang="fr-FR" sz="1100" dirty="0" smtClean="0"/>
          </a:p>
          <a:p>
            <a:r>
              <a:rPr lang="fr-FR" sz="1100" dirty="0" smtClean="0"/>
              <a:t>#FAF7F4 – Blocs « votre soutien » / blocs « aller plus loin » / push </a:t>
            </a:r>
            <a:r>
              <a:rPr lang="fr-FR" sz="1100" dirty="0" smtClean="0"/>
              <a:t>agenda</a:t>
            </a:r>
          </a:p>
          <a:p>
            <a:endParaRPr lang="fr-FR" sz="1100" dirty="0"/>
          </a:p>
          <a:p>
            <a:r>
              <a:rPr lang="fr-FR" sz="1100" dirty="0"/>
              <a:t>#</a:t>
            </a:r>
            <a:r>
              <a:rPr lang="fr-FR" sz="1100" dirty="0" smtClean="0"/>
              <a:t>9F0505 – Rouge urgence</a:t>
            </a:r>
            <a:endParaRPr lang="fr-FR" sz="1100" dirty="0" smtClean="0"/>
          </a:p>
        </p:txBody>
      </p:sp>
      <p:sp>
        <p:nvSpPr>
          <p:cNvPr id="7" name="ZoneTexte 6"/>
          <p:cNvSpPr txBox="1"/>
          <p:nvPr/>
        </p:nvSpPr>
        <p:spPr>
          <a:xfrm>
            <a:off x="249936" y="670701"/>
            <a:ext cx="1767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u="sng" dirty="0" smtClean="0"/>
              <a:t>TYPOGRAPHIE</a:t>
            </a:r>
            <a:endParaRPr lang="fr-FR" sz="1400" u="sng" dirty="0"/>
          </a:p>
        </p:txBody>
      </p:sp>
      <p:sp>
        <p:nvSpPr>
          <p:cNvPr id="8" name="ZoneTexte 7"/>
          <p:cNvSpPr txBox="1"/>
          <p:nvPr/>
        </p:nvSpPr>
        <p:spPr>
          <a:xfrm>
            <a:off x="372474" y="9955811"/>
            <a:ext cx="1767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u="sng" dirty="0" smtClean="0"/>
              <a:t>BOUTONS D’ACTIONS</a:t>
            </a:r>
            <a:endParaRPr lang="fr-FR" sz="1400" u="sng" dirty="0"/>
          </a:p>
        </p:txBody>
      </p:sp>
      <p:sp>
        <p:nvSpPr>
          <p:cNvPr id="9" name="ZoneTexte 8"/>
          <p:cNvSpPr txBox="1"/>
          <p:nvPr/>
        </p:nvSpPr>
        <p:spPr>
          <a:xfrm>
            <a:off x="340452" y="7049890"/>
            <a:ext cx="1767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u="sng" dirty="0" smtClean="0"/>
              <a:t>RESEAUX SOCIAUX</a:t>
            </a:r>
            <a:endParaRPr lang="fr-FR" sz="1400" u="sng" dirty="0"/>
          </a:p>
        </p:txBody>
      </p:sp>
      <p:sp>
        <p:nvSpPr>
          <p:cNvPr id="3" name="ZoneTexte 2"/>
          <p:cNvSpPr txBox="1"/>
          <p:nvPr/>
        </p:nvSpPr>
        <p:spPr>
          <a:xfrm>
            <a:off x="1432560" y="1027544"/>
            <a:ext cx="50962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hlinkClick r:id="rId2"/>
              </a:rPr>
              <a:t>Krona one </a:t>
            </a:r>
            <a:r>
              <a:rPr lang="fr-FR" sz="1100" dirty="0" smtClean="0"/>
              <a:t> </a:t>
            </a:r>
            <a:r>
              <a:rPr lang="fr-FR" sz="1100" dirty="0" err="1" smtClean="0"/>
              <a:t>regular</a:t>
            </a:r>
            <a:r>
              <a:rPr lang="fr-FR" sz="1100" dirty="0" smtClean="0"/>
              <a:t> en majuscules pour les titres</a:t>
            </a:r>
          </a:p>
          <a:p>
            <a:r>
              <a:rPr lang="fr-FR" sz="1100" dirty="0" smtClean="0">
                <a:hlinkClick r:id="rId3"/>
              </a:rPr>
              <a:t>Cantarell </a:t>
            </a:r>
            <a:r>
              <a:rPr lang="fr-FR" sz="1100" dirty="0" smtClean="0"/>
              <a:t> </a:t>
            </a:r>
            <a:r>
              <a:rPr lang="fr-FR" sz="1100" dirty="0" err="1" smtClean="0"/>
              <a:t>regular</a:t>
            </a:r>
            <a:r>
              <a:rPr lang="fr-FR" sz="1100" dirty="0" smtClean="0"/>
              <a:t> pour les paragraphes</a:t>
            </a:r>
            <a:endParaRPr lang="fr-FR" sz="11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52" y="1114332"/>
            <a:ext cx="1092108" cy="136234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29" y="1260282"/>
            <a:ext cx="1002953" cy="15414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29" y="7452098"/>
            <a:ext cx="1767840" cy="2125456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59" y="2029979"/>
            <a:ext cx="260389" cy="255179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67" y="2369401"/>
            <a:ext cx="265531" cy="272088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88" y="3008590"/>
            <a:ext cx="272356" cy="275677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59" y="3675244"/>
            <a:ext cx="271824" cy="268468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59" y="4020451"/>
            <a:ext cx="271105" cy="271105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45" y="4361564"/>
            <a:ext cx="276976" cy="280020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88" y="4704966"/>
            <a:ext cx="276976" cy="267845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59" y="5042306"/>
            <a:ext cx="269103" cy="269103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60" y="5380904"/>
            <a:ext cx="268262" cy="265179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60" y="5718881"/>
            <a:ext cx="268262" cy="271275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59" y="6066725"/>
            <a:ext cx="277352" cy="277352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69" y="6405913"/>
            <a:ext cx="273195" cy="273195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52" y="10444731"/>
            <a:ext cx="1684166" cy="381033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57" y="10825764"/>
            <a:ext cx="1577356" cy="422012"/>
          </a:xfrm>
          <a:prstGeom prst="rect">
            <a:avLst/>
          </a:prstGeom>
        </p:spPr>
      </p:pic>
      <p:sp>
        <p:nvSpPr>
          <p:cNvPr id="30" name="ZoneTexte 29"/>
          <p:cNvSpPr txBox="1"/>
          <p:nvPr/>
        </p:nvSpPr>
        <p:spPr>
          <a:xfrm>
            <a:off x="1971213" y="10424662"/>
            <a:ext cx="5096256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Bouton d’action « don </a:t>
            </a:r>
            <a:r>
              <a:rPr lang="fr-FR" sz="1100" dirty="0"/>
              <a:t>» (état off : fond #FE5E00 </a:t>
            </a:r>
            <a:r>
              <a:rPr lang="fr-FR" sz="1100" dirty="0" smtClean="0"/>
              <a:t>+ </a:t>
            </a:r>
            <a:r>
              <a:rPr lang="fr-FR" sz="1100" dirty="0"/>
              <a:t>typo #</a:t>
            </a:r>
            <a:r>
              <a:rPr lang="fr-FR" sz="1100" dirty="0" err="1"/>
              <a:t>ffffff</a:t>
            </a:r>
            <a:r>
              <a:rPr lang="fr-FR" sz="1100" dirty="0"/>
              <a:t> /</a:t>
            </a:r>
          </a:p>
          <a:p>
            <a:r>
              <a:rPr lang="fr-FR" sz="1100" dirty="0"/>
              <a:t>état on : fond #FE5E00 </a:t>
            </a:r>
            <a:r>
              <a:rPr lang="fr-FR" sz="1100" dirty="0" smtClean="0"/>
              <a:t>+ </a:t>
            </a:r>
            <a:r>
              <a:rPr lang="fr-FR" sz="1100" dirty="0"/>
              <a:t>typo #</a:t>
            </a:r>
            <a:r>
              <a:rPr lang="fr-FR" sz="1100" dirty="0" err="1"/>
              <a:t>ffffff</a:t>
            </a:r>
            <a:r>
              <a:rPr lang="fr-FR" sz="1100" dirty="0" smtClean="0"/>
              <a:t>)</a:t>
            </a:r>
          </a:p>
          <a:p>
            <a:endParaRPr lang="fr-FR" sz="500" dirty="0" smtClean="0"/>
          </a:p>
          <a:p>
            <a:r>
              <a:rPr lang="fr-FR" sz="1100" dirty="0" smtClean="0"/>
              <a:t>Bouton d’action « hors don » (état off : fond </a:t>
            </a:r>
            <a:r>
              <a:rPr lang="fr-FR" sz="1100" dirty="0"/>
              <a:t>#</a:t>
            </a:r>
            <a:r>
              <a:rPr lang="fr-FR" sz="1100" dirty="0" smtClean="0"/>
              <a:t>075AA8 </a:t>
            </a:r>
            <a:r>
              <a:rPr lang="fr-FR" sz="1100" dirty="0"/>
              <a:t>+ typo #</a:t>
            </a:r>
            <a:r>
              <a:rPr lang="fr-FR" sz="1100" dirty="0" err="1" smtClean="0"/>
              <a:t>ffffff</a:t>
            </a:r>
            <a:r>
              <a:rPr lang="fr-FR" sz="1100" dirty="0" smtClean="0"/>
              <a:t> /</a:t>
            </a:r>
          </a:p>
          <a:p>
            <a:r>
              <a:rPr lang="fr-FR" sz="1100" dirty="0" smtClean="0"/>
              <a:t>état on : fond </a:t>
            </a:r>
            <a:r>
              <a:rPr lang="fr-FR" sz="1100" dirty="0"/>
              <a:t>#2C2C2C </a:t>
            </a:r>
            <a:r>
              <a:rPr lang="fr-FR" sz="1100" dirty="0" smtClean="0"/>
              <a:t>+ typo </a:t>
            </a:r>
            <a:r>
              <a:rPr lang="fr-FR" sz="1100" dirty="0"/>
              <a:t>#</a:t>
            </a:r>
            <a:r>
              <a:rPr lang="fr-FR" sz="1100" dirty="0" err="1" smtClean="0"/>
              <a:t>ffffff</a:t>
            </a:r>
            <a:r>
              <a:rPr lang="fr-FR" sz="1100" dirty="0" smtClean="0"/>
              <a:t>)</a:t>
            </a:r>
            <a:endParaRPr lang="fr-FR" sz="1100" dirty="0"/>
          </a:p>
        </p:txBody>
      </p:sp>
      <p:sp>
        <p:nvSpPr>
          <p:cNvPr id="31" name="ZoneTexte 30"/>
          <p:cNvSpPr txBox="1"/>
          <p:nvPr/>
        </p:nvSpPr>
        <p:spPr>
          <a:xfrm>
            <a:off x="580859" y="152400"/>
            <a:ext cx="570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Charte graphique digitale </a:t>
            </a:r>
            <a:endParaRPr lang="fr-FR" dirty="0"/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839" y="109820"/>
            <a:ext cx="566977" cy="5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26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55092" y="473963"/>
            <a:ext cx="1767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u="sng" dirty="0" smtClean="0"/>
              <a:t>LOGOS</a:t>
            </a:r>
            <a:endParaRPr lang="fr-FR" sz="1400" u="sng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51" y="885419"/>
            <a:ext cx="566977" cy="56088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22" y="1549979"/>
            <a:ext cx="1126212" cy="584118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547634" y="1080619"/>
            <a:ext cx="509625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Logo simple</a:t>
            </a:r>
          </a:p>
          <a:p>
            <a:endParaRPr lang="fr-FR" sz="1100" dirty="0" smtClean="0"/>
          </a:p>
          <a:p>
            <a:endParaRPr lang="fr-FR" sz="1100" dirty="0" smtClean="0"/>
          </a:p>
          <a:p>
            <a:endParaRPr lang="fr-FR" sz="1100" dirty="0" smtClean="0"/>
          </a:p>
          <a:p>
            <a:r>
              <a:rPr lang="fr-FR" sz="1100" dirty="0" smtClean="0"/>
              <a:t>Logo avec signature</a:t>
            </a:r>
            <a:endParaRPr lang="fr-FR" sz="1100" dirty="0"/>
          </a:p>
        </p:txBody>
      </p:sp>
      <p:sp>
        <p:nvSpPr>
          <p:cNvPr id="8" name="ZoneTexte 7"/>
          <p:cNvSpPr txBox="1"/>
          <p:nvPr/>
        </p:nvSpPr>
        <p:spPr>
          <a:xfrm>
            <a:off x="355092" y="2449568"/>
            <a:ext cx="1767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u="sng" dirty="0" smtClean="0"/>
              <a:t>PHOTO PRESIDENTE </a:t>
            </a:r>
            <a:endParaRPr lang="fr-FR" sz="1400" u="sng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51" y="2862189"/>
            <a:ext cx="2653309" cy="176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2252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330</TotalTime>
  <Words>115</Words>
  <Application>Microsoft Office PowerPoint</Application>
  <PresentationFormat>Personnalisé</PresentationFormat>
  <Paragraphs>48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Virginie Poux</dc:creator>
  <cp:lastModifiedBy>Julie Caen</cp:lastModifiedBy>
  <cp:revision>10</cp:revision>
  <dcterms:created xsi:type="dcterms:W3CDTF">2016-02-04T16:36:04Z</dcterms:created>
  <dcterms:modified xsi:type="dcterms:W3CDTF">2017-10-09T09:21:19Z</dcterms:modified>
</cp:coreProperties>
</file>