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64E58-1CDC-47EB-A880-8A64E9E58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Color Shooting 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23313-FC0E-48F6-A70D-836D7120C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게임공학과 </a:t>
            </a:r>
            <a:r>
              <a:rPr lang="en-US" altLang="ko-KR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2011180044 </a:t>
            </a:r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장호인</a:t>
            </a:r>
          </a:p>
        </p:txBody>
      </p:sp>
    </p:spTree>
    <p:extLst>
      <p:ext uri="{BB962C8B-B14F-4D97-AF65-F5344CB8AC3E}">
        <p14:creationId xmlns:p14="http://schemas.microsoft.com/office/powerpoint/2010/main" val="18648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ED41-2E74-4D8F-9BAA-78651605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스토리 기획서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AFC3E59-947B-464C-BCEE-B89B23EA9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212456"/>
              </p:ext>
            </p:extLst>
          </p:nvPr>
        </p:nvGraphicFramePr>
        <p:xfrm>
          <a:off x="3868738" y="863600"/>
          <a:ext cx="7315200" cy="509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754779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22448432"/>
                    </a:ext>
                  </a:extLst>
                </a:gridCol>
              </a:tblGrid>
              <a:tr h="254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외계인의 침공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외계인들은 각각 다른 무기를 이용하여 지구를 공격한다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911401"/>
                  </a:ext>
                </a:extLst>
              </a:tr>
              <a:tr h="254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각각 다른 무기마다 회피할 수 있는 망토가 존재한다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그러나 각각 다른 무기마다 망토의 색을 바꿔줘야 한다 망토의 색을 바꿔서 살아남아라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8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439E9-FC28-42B3-A1ED-A64D549E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스토리 기획서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B9E97-60B7-4014-B6ED-7A808217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858" y="3998701"/>
            <a:ext cx="7315200" cy="1793031"/>
          </a:xfrm>
        </p:spPr>
        <p:txBody>
          <a:bodyPr/>
          <a:lstStyle/>
          <a:p>
            <a:r>
              <a:rPr lang="ko-KR" altLang="en-US" dirty="0"/>
              <a:t>횡 스크롤 게임</a:t>
            </a:r>
            <a:endParaRPr lang="en-US" altLang="ko-KR" dirty="0"/>
          </a:p>
          <a:p>
            <a:r>
              <a:rPr lang="ko-KR" altLang="en-US" dirty="0"/>
              <a:t>무한한 미사일이 나온다</a:t>
            </a:r>
            <a:endParaRPr lang="en-US" altLang="ko-KR" dirty="0"/>
          </a:p>
          <a:p>
            <a:r>
              <a:rPr lang="ko-KR" altLang="en-US" dirty="0"/>
              <a:t>망토의 색을 바꿔 미사일을 피해라</a:t>
            </a:r>
            <a:endParaRPr lang="en-US" altLang="ko-KR" dirty="0"/>
          </a:p>
          <a:p>
            <a:r>
              <a:rPr lang="ko-KR" altLang="en-US" dirty="0"/>
              <a:t>피할 때 마다 게이지 상승</a:t>
            </a:r>
            <a:endParaRPr lang="en-US" altLang="ko-KR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464C44B-F49A-4A34-950B-68C2C7A22DD3}"/>
              </a:ext>
            </a:extLst>
          </p:cNvPr>
          <p:cNvGrpSpPr/>
          <p:nvPr/>
        </p:nvGrpSpPr>
        <p:grpSpPr>
          <a:xfrm>
            <a:off x="3692933" y="825029"/>
            <a:ext cx="7876915" cy="2913253"/>
            <a:chOff x="4225438" y="3546714"/>
            <a:chExt cx="7325652" cy="248308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0436DD9-3058-4787-88F2-C71865D32B62}"/>
                </a:ext>
              </a:extLst>
            </p:cNvPr>
            <p:cNvGrpSpPr/>
            <p:nvPr/>
          </p:nvGrpSpPr>
          <p:grpSpPr>
            <a:xfrm>
              <a:off x="4225438" y="3546714"/>
              <a:ext cx="7325652" cy="2483089"/>
              <a:chOff x="1009291" y="2475780"/>
              <a:chExt cx="10179169" cy="362309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1A04A99-1615-4170-B8EE-45E31E86416B}"/>
                  </a:ext>
                </a:extLst>
              </p:cNvPr>
              <p:cNvSpPr/>
              <p:nvPr/>
            </p:nvSpPr>
            <p:spPr>
              <a:xfrm>
                <a:off x="1009291" y="2475780"/>
                <a:ext cx="10179169" cy="362309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E709660-E516-45D2-BA9B-93FD3734C279}"/>
                  </a:ext>
                </a:extLst>
              </p:cNvPr>
              <p:cNvGrpSpPr/>
              <p:nvPr/>
            </p:nvGrpSpPr>
            <p:grpSpPr>
              <a:xfrm>
                <a:off x="1211615" y="3429898"/>
                <a:ext cx="2075794" cy="1578353"/>
                <a:chOff x="1402890" y="2734057"/>
                <a:chExt cx="796584" cy="532912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95018869-CF7F-4169-92CA-7808C266A0AE}"/>
                    </a:ext>
                  </a:extLst>
                </p:cNvPr>
                <p:cNvSpPr/>
                <p:nvPr/>
              </p:nvSpPr>
              <p:spPr>
                <a:xfrm>
                  <a:off x="1402890" y="2740758"/>
                  <a:ext cx="560717" cy="526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6DB55C-1FBF-4C49-B0FE-7937405CB3FE}"/>
                    </a:ext>
                  </a:extLst>
                </p:cNvPr>
                <p:cNvSpPr txBox="1"/>
                <p:nvPr/>
              </p:nvSpPr>
              <p:spPr>
                <a:xfrm>
                  <a:off x="1457532" y="2734057"/>
                  <a:ext cx="741942" cy="197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Player</a:t>
                  </a:r>
                  <a:endParaRPr lang="ko-KR" altLang="en-US" sz="2000" dirty="0"/>
                </a:p>
              </p:txBody>
            </p:sp>
          </p:grpSp>
        </p:grp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09F5B7A-D56F-4160-B447-5A420DD495C4}"/>
                </a:ext>
              </a:extLst>
            </p:cNvPr>
            <p:cNvSpPr/>
            <p:nvPr/>
          </p:nvSpPr>
          <p:spPr>
            <a:xfrm>
              <a:off x="4360410" y="4505846"/>
              <a:ext cx="1051551" cy="106812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D9EC8E7-9316-48B6-B31F-4B8E339C175C}"/>
                </a:ext>
              </a:extLst>
            </p:cNvPr>
            <p:cNvSpPr/>
            <p:nvPr/>
          </p:nvSpPr>
          <p:spPr>
            <a:xfrm>
              <a:off x="6213444" y="3669965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74FAB6A-1802-4E4F-A758-EFEA0D3CF1BF}"/>
                </a:ext>
              </a:extLst>
            </p:cNvPr>
            <p:cNvSpPr/>
            <p:nvPr/>
          </p:nvSpPr>
          <p:spPr>
            <a:xfrm>
              <a:off x="5440754" y="5263318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0494495-278A-446E-A492-BF1CCEDC22B6}"/>
                </a:ext>
              </a:extLst>
            </p:cNvPr>
            <p:cNvSpPr/>
            <p:nvPr/>
          </p:nvSpPr>
          <p:spPr>
            <a:xfrm>
              <a:off x="5085347" y="3870788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B8A2DF-D662-4C76-B39E-1F09544A233E}"/>
                </a:ext>
              </a:extLst>
            </p:cNvPr>
            <p:cNvSpPr/>
            <p:nvPr/>
          </p:nvSpPr>
          <p:spPr>
            <a:xfrm>
              <a:off x="5961680" y="5115407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24B06F6-EEC1-4660-8B46-D13CDFABA3D3}"/>
                </a:ext>
              </a:extLst>
            </p:cNvPr>
            <p:cNvSpPr/>
            <p:nvPr/>
          </p:nvSpPr>
          <p:spPr>
            <a:xfrm>
              <a:off x="6047931" y="4127165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E839B26-B8CB-412F-A4FF-CBD4C7A3A24A}"/>
                </a:ext>
              </a:extLst>
            </p:cNvPr>
            <p:cNvSpPr/>
            <p:nvPr/>
          </p:nvSpPr>
          <p:spPr>
            <a:xfrm>
              <a:off x="5572141" y="4505846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85D7EDB-BCB8-4374-B621-B6A6D28380CF}"/>
                </a:ext>
              </a:extLst>
            </p:cNvPr>
            <p:cNvSpPr/>
            <p:nvPr/>
          </p:nvSpPr>
          <p:spPr>
            <a:xfrm>
              <a:off x="6594360" y="5628016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7C899E1-7887-4C58-962B-7DC0DE70B045}"/>
                </a:ext>
              </a:extLst>
            </p:cNvPr>
            <p:cNvSpPr/>
            <p:nvPr/>
          </p:nvSpPr>
          <p:spPr>
            <a:xfrm>
              <a:off x="6230064" y="4649207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929FD3-09BC-4BD7-B03F-C8EA72387CC6}"/>
                </a:ext>
              </a:extLst>
            </p:cNvPr>
            <p:cNvSpPr/>
            <p:nvPr/>
          </p:nvSpPr>
          <p:spPr>
            <a:xfrm>
              <a:off x="6867096" y="4071769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13373BF-2E69-4BA5-94B0-2B52149850AF}"/>
                </a:ext>
              </a:extLst>
            </p:cNvPr>
            <p:cNvSpPr/>
            <p:nvPr/>
          </p:nvSpPr>
          <p:spPr>
            <a:xfrm>
              <a:off x="7014399" y="4452242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AD2BE66-75BC-4EB5-AEA1-FD05F9BC33C7}"/>
                </a:ext>
              </a:extLst>
            </p:cNvPr>
            <p:cNvSpPr/>
            <p:nvPr/>
          </p:nvSpPr>
          <p:spPr>
            <a:xfrm>
              <a:off x="6760244" y="5133521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726639B-0EA0-4A49-AE62-FBF9160C1FC9}"/>
                </a:ext>
              </a:extLst>
            </p:cNvPr>
            <p:cNvSpPr/>
            <p:nvPr/>
          </p:nvSpPr>
          <p:spPr>
            <a:xfrm>
              <a:off x="7281170" y="4942900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810AAE3-4751-4E49-8B9E-7215F3DE267A}"/>
                </a:ext>
              </a:extLst>
            </p:cNvPr>
            <p:cNvSpPr/>
            <p:nvPr/>
          </p:nvSpPr>
          <p:spPr>
            <a:xfrm>
              <a:off x="7742706" y="5191787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0CFEF99-1482-4B30-AAD4-11B6CD51A865}"/>
                </a:ext>
              </a:extLst>
            </p:cNvPr>
            <p:cNvSpPr/>
            <p:nvPr/>
          </p:nvSpPr>
          <p:spPr>
            <a:xfrm>
              <a:off x="7594205" y="4408842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F3BB3B9-1CD7-4DFC-8782-B497414BFF38}"/>
                </a:ext>
              </a:extLst>
            </p:cNvPr>
            <p:cNvSpPr/>
            <p:nvPr/>
          </p:nvSpPr>
          <p:spPr>
            <a:xfrm>
              <a:off x="7716063" y="3828740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9D02BC5-9EEE-464C-A229-C4C092FFE04D}"/>
                </a:ext>
              </a:extLst>
            </p:cNvPr>
            <p:cNvSpPr/>
            <p:nvPr/>
          </p:nvSpPr>
          <p:spPr>
            <a:xfrm>
              <a:off x="7656605" y="5609759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8C06925-4339-416D-8173-AC6856FB63C4}"/>
                </a:ext>
              </a:extLst>
            </p:cNvPr>
            <p:cNvSpPr/>
            <p:nvPr/>
          </p:nvSpPr>
          <p:spPr>
            <a:xfrm>
              <a:off x="6545877" y="3867999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0A5C874-05E7-4459-8EE7-B0B7167FDA54}"/>
                </a:ext>
              </a:extLst>
            </p:cNvPr>
            <p:cNvSpPr/>
            <p:nvPr/>
          </p:nvSpPr>
          <p:spPr>
            <a:xfrm>
              <a:off x="6517479" y="4392322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EEF4440-ED13-48F6-9448-754CA0221F3A}"/>
                </a:ext>
              </a:extLst>
            </p:cNvPr>
            <p:cNvSpPr/>
            <p:nvPr/>
          </p:nvSpPr>
          <p:spPr>
            <a:xfrm>
              <a:off x="6345278" y="5155438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F82223-D426-4B40-A84C-0FBEAFAF2C18}"/>
                </a:ext>
              </a:extLst>
            </p:cNvPr>
            <p:cNvSpPr/>
            <p:nvPr/>
          </p:nvSpPr>
          <p:spPr>
            <a:xfrm>
              <a:off x="7206675" y="3722158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0D84558-5E7B-42AA-95F0-2385918997EE}"/>
                </a:ext>
              </a:extLst>
            </p:cNvPr>
            <p:cNvSpPr/>
            <p:nvPr/>
          </p:nvSpPr>
          <p:spPr>
            <a:xfrm>
              <a:off x="5789479" y="5674192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7A60D80-5078-4A13-A922-7BE57FF70D17}"/>
                </a:ext>
              </a:extLst>
            </p:cNvPr>
            <p:cNvSpPr/>
            <p:nvPr/>
          </p:nvSpPr>
          <p:spPr>
            <a:xfrm>
              <a:off x="7214265" y="5413786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7B8E279-6E76-416A-B319-375EA4F746C7}"/>
                </a:ext>
              </a:extLst>
            </p:cNvPr>
            <p:cNvSpPr/>
            <p:nvPr/>
          </p:nvSpPr>
          <p:spPr>
            <a:xfrm>
              <a:off x="6746804" y="4756208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98FCC4-2B3F-433D-A123-DC3620D352B4}"/>
                </a:ext>
              </a:extLst>
            </p:cNvPr>
            <p:cNvSpPr/>
            <p:nvPr/>
          </p:nvSpPr>
          <p:spPr>
            <a:xfrm>
              <a:off x="8965094" y="3615009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CB9E114-ECA0-4C90-B0F4-8E7A6159C798}"/>
                </a:ext>
              </a:extLst>
            </p:cNvPr>
            <p:cNvSpPr/>
            <p:nvPr/>
          </p:nvSpPr>
          <p:spPr>
            <a:xfrm>
              <a:off x="8192404" y="5208362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7D65D3-6648-49AF-9617-7A730564C802}"/>
                </a:ext>
              </a:extLst>
            </p:cNvPr>
            <p:cNvSpPr/>
            <p:nvPr/>
          </p:nvSpPr>
          <p:spPr>
            <a:xfrm>
              <a:off x="8713330" y="5060451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29672A3-988F-428D-A947-3D9DC79E2518}"/>
                </a:ext>
              </a:extLst>
            </p:cNvPr>
            <p:cNvSpPr/>
            <p:nvPr/>
          </p:nvSpPr>
          <p:spPr>
            <a:xfrm>
              <a:off x="8799581" y="4072209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0C7140A-0FB8-4DC4-9A1E-F8003D028D61}"/>
                </a:ext>
              </a:extLst>
            </p:cNvPr>
            <p:cNvSpPr/>
            <p:nvPr/>
          </p:nvSpPr>
          <p:spPr>
            <a:xfrm>
              <a:off x="8323791" y="4450890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43D22C2-6DE8-4D8A-A6DB-C39ED03E3728}"/>
                </a:ext>
              </a:extLst>
            </p:cNvPr>
            <p:cNvSpPr/>
            <p:nvPr/>
          </p:nvSpPr>
          <p:spPr>
            <a:xfrm>
              <a:off x="9346010" y="5573060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290A828-158C-4388-BD5C-52DCBD4711AE}"/>
                </a:ext>
              </a:extLst>
            </p:cNvPr>
            <p:cNvSpPr/>
            <p:nvPr/>
          </p:nvSpPr>
          <p:spPr>
            <a:xfrm>
              <a:off x="8981714" y="4594251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4B3CBCE-FEBC-4908-BFF7-2AEF347B72CC}"/>
                </a:ext>
              </a:extLst>
            </p:cNvPr>
            <p:cNvSpPr/>
            <p:nvPr/>
          </p:nvSpPr>
          <p:spPr>
            <a:xfrm>
              <a:off x="9618746" y="4016813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55BEEEF-D5A4-4211-8329-C77726821EF7}"/>
                </a:ext>
              </a:extLst>
            </p:cNvPr>
            <p:cNvSpPr/>
            <p:nvPr/>
          </p:nvSpPr>
          <p:spPr>
            <a:xfrm>
              <a:off x="9766049" y="4397286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39138CE-042F-4C68-A2C9-22DE98CE017F}"/>
                </a:ext>
              </a:extLst>
            </p:cNvPr>
            <p:cNvSpPr/>
            <p:nvPr/>
          </p:nvSpPr>
          <p:spPr>
            <a:xfrm>
              <a:off x="9511894" y="5078565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1885494-D989-46C4-9F41-D347DE9CDE48}"/>
                </a:ext>
              </a:extLst>
            </p:cNvPr>
            <p:cNvSpPr/>
            <p:nvPr/>
          </p:nvSpPr>
          <p:spPr>
            <a:xfrm>
              <a:off x="10032820" y="4887944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8925379-DF63-46BC-8487-C9DA3C25DFCC}"/>
                </a:ext>
              </a:extLst>
            </p:cNvPr>
            <p:cNvSpPr/>
            <p:nvPr/>
          </p:nvSpPr>
          <p:spPr>
            <a:xfrm>
              <a:off x="10494356" y="5136831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4C436F-9CC3-4B1F-8B6A-B9D04950365B}"/>
                </a:ext>
              </a:extLst>
            </p:cNvPr>
            <p:cNvSpPr/>
            <p:nvPr/>
          </p:nvSpPr>
          <p:spPr>
            <a:xfrm>
              <a:off x="10345855" y="4353886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F3DBEB0-49F0-4017-9F5B-9C6BDF4B81F9}"/>
                </a:ext>
              </a:extLst>
            </p:cNvPr>
            <p:cNvSpPr/>
            <p:nvPr/>
          </p:nvSpPr>
          <p:spPr>
            <a:xfrm>
              <a:off x="10467713" y="3773784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E8E9E3E-0740-4FF4-828A-C9678C945FC2}"/>
                </a:ext>
              </a:extLst>
            </p:cNvPr>
            <p:cNvSpPr/>
            <p:nvPr/>
          </p:nvSpPr>
          <p:spPr>
            <a:xfrm>
              <a:off x="10408255" y="5554803"/>
              <a:ext cx="172201" cy="194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207299E-B997-454D-B23B-4A92CE50CF92}"/>
                </a:ext>
              </a:extLst>
            </p:cNvPr>
            <p:cNvSpPr/>
            <p:nvPr/>
          </p:nvSpPr>
          <p:spPr>
            <a:xfrm>
              <a:off x="9297527" y="3813043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ED7884D-BE75-45C7-865A-C225DA3EF1ED}"/>
                </a:ext>
              </a:extLst>
            </p:cNvPr>
            <p:cNvSpPr/>
            <p:nvPr/>
          </p:nvSpPr>
          <p:spPr>
            <a:xfrm>
              <a:off x="9269129" y="4337366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E77FEDF-1DCC-4344-BDF4-677541B03E93}"/>
                </a:ext>
              </a:extLst>
            </p:cNvPr>
            <p:cNvSpPr/>
            <p:nvPr/>
          </p:nvSpPr>
          <p:spPr>
            <a:xfrm>
              <a:off x="9096928" y="5100482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A5733E1-E563-433E-8231-CEB17037B13E}"/>
                </a:ext>
              </a:extLst>
            </p:cNvPr>
            <p:cNvSpPr/>
            <p:nvPr/>
          </p:nvSpPr>
          <p:spPr>
            <a:xfrm>
              <a:off x="9958325" y="3667202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9677B01-4E10-49FF-9843-7A481889C798}"/>
                </a:ext>
              </a:extLst>
            </p:cNvPr>
            <p:cNvSpPr/>
            <p:nvPr/>
          </p:nvSpPr>
          <p:spPr>
            <a:xfrm>
              <a:off x="8541129" y="5619236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777813A-9D7C-45C5-962D-79B1AE11DC09}"/>
                </a:ext>
              </a:extLst>
            </p:cNvPr>
            <p:cNvSpPr/>
            <p:nvPr/>
          </p:nvSpPr>
          <p:spPr>
            <a:xfrm>
              <a:off x="9965915" y="5358830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8EE0932-F835-49A5-BD91-CD24C0D3F686}"/>
                </a:ext>
              </a:extLst>
            </p:cNvPr>
            <p:cNvSpPr/>
            <p:nvPr/>
          </p:nvSpPr>
          <p:spPr>
            <a:xfrm>
              <a:off x="9498454" y="4701252"/>
              <a:ext cx="172201" cy="1940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566866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16</TotalTime>
  <Words>55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HY얕은샘물M</vt:lpstr>
      <vt:lpstr>HY중고딕</vt:lpstr>
      <vt:lpstr>Corbel</vt:lpstr>
      <vt:lpstr>Wingdings 2</vt:lpstr>
      <vt:lpstr>틀</vt:lpstr>
      <vt:lpstr>Color Shooting </vt:lpstr>
      <vt:lpstr>스토리 기획서</vt:lpstr>
      <vt:lpstr>스토리 기획서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Shooting</dc:title>
  <dc:creator>hoin8911@gmail.com</dc:creator>
  <cp:lastModifiedBy>Hoin Jang</cp:lastModifiedBy>
  <cp:revision>2</cp:revision>
  <dcterms:created xsi:type="dcterms:W3CDTF">2017-09-19T03:03:02Z</dcterms:created>
  <dcterms:modified xsi:type="dcterms:W3CDTF">2017-09-19T03:19:53Z</dcterms:modified>
</cp:coreProperties>
</file>