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7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2D </a:t>
            </a:r>
            <a:r>
              <a:rPr lang="ko-KR" altLang="en-US" sz="4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게임프로그래밍 </a:t>
            </a:r>
            <a:r>
              <a:rPr lang="en-US" altLang="ko-KR" sz="4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4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차 발표</a:t>
            </a:r>
            <a:endParaRPr lang="ko-KR" altLang="en-US" sz="4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- 2011180044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장호인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82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1.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게임 </a:t>
            </a:r>
            <a:r>
              <a:rPr lang="ko-KR" altLang="en-US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컨셉</a:t>
            </a:r>
            <a:endParaRPr lang="en-US" altLang="ko-KR" dirty="0" smtClean="0"/>
          </a:p>
          <a:p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개발 범위</a:t>
            </a:r>
            <a:endParaRPr lang="en-US" altLang="ko-KR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예상 게임 실행 흐름</a:t>
            </a:r>
            <a:endParaRPr lang="en-US" altLang="ko-KR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4.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개발 일정</a:t>
            </a:r>
            <a:endParaRPr lang="en-US" altLang="ko-KR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309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게임 </a:t>
            </a:r>
            <a:r>
              <a:rPr lang="ko-KR" altLang="en-US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컨셉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게임 제목 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‘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방을 탈출하라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!’</a:t>
            </a:r>
          </a:p>
          <a:p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게임 장르 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종 스크롤 어드벤처 게임</a:t>
            </a:r>
            <a:endParaRPr lang="en-US" altLang="ko-KR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게임 목표</a:t>
            </a:r>
            <a:endParaRPr lang="en-US" altLang="ko-KR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-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플레이어의 재빠른 순발력으로 불규칙하게 떨어지는 장애물들을 </a:t>
            </a:r>
            <a:endParaRPr lang="en-US" altLang="ko-KR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잘 피해서 상단의 포탈을 통해 방을 탈출하여라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58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567" y="923132"/>
            <a:ext cx="8449809" cy="504435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468659" y="5002306"/>
            <a:ext cx="884517" cy="860612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3"/>
          </p:cNvCxnSpPr>
          <p:nvPr/>
        </p:nvCxnSpPr>
        <p:spPr>
          <a:xfrm>
            <a:off x="9353176" y="5432612"/>
            <a:ext cx="191248" cy="7888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544424" y="5908899"/>
            <a:ext cx="285728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사다리를 타서 상단으로 이동한다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3176" y="3682652"/>
            <a:ext cx="692698" cy="51983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0045874" y="3895595"/>
            <a:ext cx="920663" cy="4384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28334" y="3939436"/>
            <a:ext cx="1139869" cy="1477328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장애물은 사다리를 통해 불규칙하게 떨어진다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597051" y="1027134"/>
            <a:ext cx="645090" cy="645091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350701" y="3791210"/>
            <a:ext cx="645090" cy="645091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853836" y="6071485"/>
            <a:ext cx="2461365" cy="6463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메인 캐릭터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키보드로 캐릭터 조작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329824" y="3776597"/>
            <a:ext cx="645090" cy="645091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765109" y="361828"/>
            <a:ext cx="1967632" cy="369332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포탈로 대체할 예정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19" name="직선 연결선 18"/>
          <p:cNvCxnSpPr>
            <a:stCxn id="16" idx="4"/>
          </p:cNvCxnSpPr>
          <p:nvPr/>
        </p:nvCxnSpPr>
        <p:spPr>
          <a:xfrm>
            <a:off x="5652369" y="4421688"/>
            <a:ext cx="84552" cy="16497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1" idx="7"/>
          </p:cNvCxnSpPr>
          <p:nvPr/>
        </p:nvCxnSpPr>
        <p:spPr>
          <a:xfrm flipV="1">
            <a:off x="5147670" y="731160"/>
            <a:ext cx="31842" cy="3904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이등변 삼각형 21"/>
          <p:cNvSpPr/>
          <p:nvPr/>
        </p:nvSpPr>
        <p:spPr>
          <a:xfrm>
            <a:off x="2392471" y="2273473"/>
            <a:ext cx="269310" cy="237995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정오각형 22"/>
          <p:cNvSpPr/>
          <p:nvPr/>
        </p:nvSpPr>
        <p:spPr>
          <a:xfrm>
            <a:off x="2254685" y="2132554"/>
            <a:ext cx="544882" cy="519831"/>
          </a:xfrm>
          <a:prstGeom prst="pentagon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정오각형 24"/>
          <p:cNvSpPr/>
          <p:nvPr/>
        </p:nvSpPr>
        <p:spPr>
          <a:xfrm>
            <a:off x="2799567" y="2138817"/>
            <a:ext cx="544882" cy="519831"/>
          </a:xfrm>
          <a:prstGeom prst="pentagon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57408" y="1672225"/>
            <a:ext cx="1697277" cy="2862322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아이템 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1:</a:t>
            </a:r>
          </a:p>
          <a:p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정해진 시간 동안 무적 상태가 되는 아이템</a:t>
            </a:r>
            <a:endParaRPr lang="en-US" altLang="ko-KR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아이템 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2:</a:t>
            </a:r>
          </a:p>
          <a:p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정해진 시간 동안 장애물을 파괴 할 수 있는 무기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8" name="육각형 27"/>
          <p:cNvSpPr/>
          <p:nvPr/>
        </p:nvSpPr>
        <p:spPr>
          <a:xfrm>
            <a:off x="557408" y="219205"/>
            <a:ext cx="582460" cy="51195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139868" y="269181"/>
            <a:ext cx="2799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메인 게임 화면 구성</a:t>
            </a:r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578247" y="3281819"/>
            <a:ext cx="244257" cy="22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288471" y="3269293"/>
            <a:ext cx="244257" cy="22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998695" y="3269293"/>
            <a:ext cx="244257" cy="2254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839211" y="3103386"/>
            <a:ext cx="1202499" cy="52916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8022921" y="2511468"/>
            <a:ext cx="2793304" cy="5919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22488" y="2097572"/>
            <a:ext cx="1245336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지형 위에 동전을 배치하여 점수를 얻을 수 있다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605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11" y="1434231"/>
            <a:ext cx="3547370" cy="31300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25" y="1434231"/>
            <a:ext cx="3547371" cy="31300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640" y="1434231"/>
            <a:ext cx="3547370" cy="3130033"/>
          </a:xfrm>
          <a:prstGeom prst="rect">
            <a:avLst/>
          </a:prstGeom>
        </p:spPr>
      </p:pic>
      <p:cxnSp>
        <p:nvCxnSpPr>
          <p:cNvPr id="6" name="구부러진 연결선 5"/>
          <p:cNvCxnSpPr>
            <a:stCxn id="2" idx="2"/>
            <a:endCxn id="3" idx="2"/>
          </p:cNvCxnSpPr>
          <p:nvPr/>
        </p:nvCxnSpPr>
        <p:spPr>
          <a:xfrm rot="16200000" flipH="1">
            <a:off x="4169903" y="2606456"/>
            <a:ext cx="12700" cy="391561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 7"/>
          <p:cNvCxnSpPr>
            <a:stCxn id="3" idx="2"/>
          </p:cNvCxnSpPr>
          <p:nvPr/>
        </p:nvCxnSpPr>
        <p:spPr>
          <a:xfrm rot="16200000" flipH="1">
            <a:off x="8085518" y="2606457"/>
            <a:ext cx="12700" cy="391561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8411" y="4910203"/>
            <a:ext cx="354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하단에서 캐릭터가 출발한다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62672" y="4910203"/>
            <a:ext cx="354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위에서 떨어지는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장애물을 피하면서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사다리를 통해 위로 이동한다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82340" y="4910203"/>
            <a:ext cx="354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위에 있는 포탈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공주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에 들어가면 방을 탈출하게 된다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  <p:sp>
        <p:nvSpPr>
          <p:cNvPr id="17" name="육각형 16"/>
          <p:cNvSpPr/>
          <p:nvPr/>
        </p:nvSpPr>
        <p:spPr>
          <a:xfrm>
            <a:off x="557408" y="219205"/>
            <a:ext cx="582460" cy="51195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39868" y="269181"/>
            <a:ext cx="2799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예상 게임 실행 흐름</a:t>
            </a:r>
            <a:endParaRPr lang="en-US" altLang="ko-KR" sz="24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55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육각형 1"/>
          <p:cNvSpPr/>
          <p:nvPr/>
        </p:nvSpPr>
        <p:spPr>
          <a:xfrm>
            <a:off x="557408" y="219205"/>
            <a:ext cx="582460" cy="51195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39868" y="269181"/>
            <a:ext cx="2799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추가 개발 범위</a:t>
            </a:r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65" y="1916482"/>
            <a:ext cx="2916071" cy="44718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4192" y="1277655"/>
            <a:ext cx="3344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점프 기능 구현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208" y="2035479"/>
            <a:ext cx="3073117" cy="17726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2208" y="1277655"/>
            <a:ext cx="311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난이도 선택 기능 구현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097" y="1964521"/>
            <a:ext cx="2647950" cy="1914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02733" y="1277655"/>
            <a:ext cx="311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랭킹 시스템 구현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31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개발 범위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428912"/>
              </p:ext>
            </p:extLst>
          </p:nvPr>
        </p:nvGraphicFramePr>
        <p:xfrm>
          <a:off x="3691699" y="725929"/>
          <a:ext cx="7750827" cy="5444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3609"/>
                <a:gridCol w="2583609"/>
                <a:gridCol w="2583609"/>
              </a:tblGrid>
              <a:tr h="773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내용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최소 범위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추가 범위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</a:tr>
              <a:tr h="773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캐릭터 컨트롤</a:t>
                      </a:r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키보드로 상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/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하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/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좌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/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우 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4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방향으로 움직입니다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아이템 </a:t>
                      </a:r>
                      <a:r>
                        <a:rPr lang="ko-KR" altLang="en-US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획득시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공격키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: A</a:t>
                      </a:r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점프기능 구현</a:t>
                      </a:r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  <a:tr h="420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맵</a:t>
                      </a:r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스테이지 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: 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2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개</a:t>
                      </a:r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스테이지 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4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개</a:t>
                      </a:r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  <a:tr h="773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게임 기능</a:t>
                      </a:r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장애물에 맞으면 죽습니다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동전과 아이템을 획득하면 점수 증가</a:t>
                      </a:r>
                      <a:endParaRPr lang="en-US" altLang="ko-KR" sz="1400" dirty="0" smtClean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장애물을 제거</a:t>
                      </a:r>
                      <a:r>
                        <a:rPr lang="ko-KR" altLang="en-US" sz="14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할 수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있는 아이템</a:t>
                      </a:r>
                      <a:endParaRPr lang="en-US" altLang="ko-KR" sz="1400" dirty="0" smtClean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체력바와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체력 아이템을 구현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랭킹 시스템 구현</a:t>
                      </a:r>
                      <a:endParaRPr lang="en-US" altLang="ko-KR" sz="1400" dirty="0" smtClean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아이템 획득 후 장애물 </a:t>
                      </a:r>
                      <a:r>
                        <a:rPr lang="ko-KR" altLang="en-US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제거시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점수 증가</a:t>
                      </a:r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  <a:tr h="773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난이도</a:t>
                      </a:r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상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/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하 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:  2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가지</a:t>
                      </a:r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상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/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중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/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하 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: 3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가지</a:t>
                      </a:r>
                      <a:endParaRPr lang="en-US" altLang="ko-KR" sz="1400" dirty="0" smtClean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난이도가 </a:t>
                      </a:r>
                      <a:r>
                        <a:rPr lang="ko-KR" altLang="en-US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증가시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다양한 장애물 추가</a:t>
                      </a:r>
                      <a:endParaRPr lang="en-US" altLang="ko-KR" sz="1400" dirty="0" smtClean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  <a:tr h="773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사운드</a:t>
                      </a:r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배경음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사다리 </a:t>
                      </a:r>
                      <a:r>
                        <a:rPr lang="ko-KR" altLang="en-US" sz="1400" baseline="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이동시</a:t>
                      </a:r>
                      <a:r>
                        <a:rPr lang="ko-KR" altLang="en-US" sz="14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효과음</a:t>
                      </a:r>
                      <a:r>
                        <a:rPr lang="en-US" altLang="ko-KR" sz="14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미션 </a:t>
                      </a:r>
                      <a:r>
                        <a:rPr lang="ko-KR" altLang="en-US" sz="1400" baseline="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클리어</a:t>
                      </a:r>
                      <a:r>
                        <a:rPr lang="en-US" altLang="ko-KR" sz="14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</a:t>
                      </a:r>
                      <a:r>
                        <a:rPr lang="ko-KR" altLang="en-US" sz="14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게임 종료 사운드 등 </a:t>
                      </a:r>
                      <a:r>
                        <a:rPr lang="en-US" altLang="ko-KR" sz="14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5</a:t>
                      </a:r>
                      <a:r>
                        <a:rPr lang="ko-KR" altLang="en-US" sz="14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종 이상</a:t>
                      </a:r>
                      <a:r>
                        <a:rPr lang="en-US" altLang="ko-KR" sz="14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점프 </a:t>
                      </a:r>
                      <a:r>
                        <a:rPr lang="ko-KR" altLang="en-US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구현시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점프 소리</a:t>
                      </a:r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  <a:tr h="773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애니메이션</a:t>
                      </a:r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캐릭터 모션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ko-KR" altLang="en-US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움직일때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점프할때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사다리 </a:t>
                      </a:r>
                      <a:r>
                        <a:rPr lang="ko-KR" altLang="en-US" sz="14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이동할때</a:t>
                      </a:r>
                      <a:r>
                        <a:rPr lang="en-US" altLang="ko-KR" sz="14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),</a:t>
                      </a:r>
                      <a:r>
                        <a:rPr lang="en-US" altLang="ko-KR" sz="14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아이템모션</a:t>
                      </a:r>
                      <a:r>
                        <a:rPr lang="en-US" altLang="ko-KR" sz="14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ko-KR" altLang="en-US" sz="14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동전</a:t>
                      </a:r>
                      <a:r>
                        <a:rPr lang="en-US" altLang="ko-KR" sz="14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아이템</a:t>
                      </a:r>
                      <a:r>
                        <a:rPr lang="en-US" altLang="ko-KR" sz="14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), </a:t>
                      </a:r>
                      <a:r>
                        <a:rPr lang="ko-KR" altLang="en-US" sz="14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장애물 모션</a:t>
                      </a:r>
                      <a:r>
                        <a:rPr lang="en-US" altLang="ko-KR" sz="14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ko-KR" altLang="en-US" sz="14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통</a:t>
                      </a:r>
                      <a:r>
                        <a:rPr lang="en-US" altLang="ko-KR" sz="1400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</a:t>
                      </a:r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12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개발 일정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982303"/>
              </p:ext>
            </p:extLst>
          </p:nvPr>
        </p:nvGraphicFramePr>
        <p:xfrm>
          <a:off x="3591490" y="776033"/>
          <a:ext cx="7587989" cy="531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454"/>
                <a:gridCol w="5988535"/>
              </a:tblGrid>
              <a:tr h="4426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주차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내용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  <a:tr h="442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리소스 수집 및 리소스 수정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  <a:tr h="442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2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플레이어</a:t>
                      </a:r>
                      <a:r>
                        <a:rPr lang="ko-KR" altLang="en-US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캐릭터의 이동 구현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  <a:tr h="442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3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플레이어 캐릭터와 물체</a:t>
                      </a:r>
                      <a:r>
                        <a:rPr lang="en-US" altLang="ko-KR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벽 충돌체크 구현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  <a:tr h="442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4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중간점검</a:t>
                      </a:r>
                      <a:r>
                        <a:rPr lang="en-US" altLang="ko-KR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재사용 가능하고 효율적으로 사용할 수 있도록</a:t>
                      </a:r>
                      <a:r>
                        <a:rPr lang="en-US" altLang="ko-KR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  <a:tr h="442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5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맵</a:t>
                      </a:r>
                      <a:r>
                        <a:rPr lang="ko-KR" altLang="en-US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구현을 위한 </a:t>
                      </a:r>
                      <a:r>
                        <a:rPr lang="ko-KR" altLang="en-US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맵</a:t>
                      </a:r>
                      <a:r>
                        <a:rPr lang="ko-KR" altLang="en-US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툴 구현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  <a:tr h="442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6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플레이어 캐릭터와 아이템</a:t>
                      </a:r>
                      <a:r>
                        <a:rPr lang="en-US" altLang="ko-KR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장애물 충돌체크 구현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  <a:tr h="442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7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스테이지와 난이도 구현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  <a:tr h="442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8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UI</a:t>
                      </a:r>
                      <a:r>
                        <a:rPr lang="en-US" altLang="ko-KR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구현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  <a:tr h="442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9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사운드 구현 </a:t>
                      </a:r>
                      <a:r>
                        <a:rPr lang="en-US" altLang="ko-KR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&amp;</a:t>
                      </a:r>
                      <a:r>
                        <a:rPr lang="en-US" altLang="ko-KR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추가 개발 범위 구현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  <a:tr h="442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10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사운드 구현 </a:t>
                      </a:r>
                      <a:r>
                        <a:rPr lang="en-US" altLang="ko-KR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&amp;</a:t>
                      </a:r>
                      <a:r>
                        <a:rPr lang="en-US" altLang="ko-KR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추가 개발 범위 구현</a:t>
                      </a:r>
                      <a:endParaRPr lang="ko-KR" altLang="en-US" dirty="0" smtClean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  <a:tr h="442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11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최종 점검 및 보완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6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자체 평가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414110"/>
              </p:ext>
            </p:extLst>
          </p:nvPr>
        </p:nvGraphicFramePr>
        <p:xfrm>
          <a:off x="4127324" y="767919"/>
          <a:ext cx="6511448" cy="5376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5724"/>
                <a:gridCol w="3255724"/>
              </a:tblGrid>
              <a:tr h="759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평가항목</a:t>
                      </a:r>
                    </a:p>
                    <a:p>
                      <a:pPr algn="ctr" latinLnBrk="1"/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평가</a:t>
                      </a:r>
                      <a:endParaRPr lang="en-US" altLang="ko-KR" sz="1600" dirty="0" smtClean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(A:</a:t>
                      </a:r>
                      <a:r>
                        <a:rPr lang="ko-KR" altLang="en-US" sz="16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매우잘함</a:t>
                      </a:r>
                      <a:r>
                        <a:rPr lang="en-US" altLang="ko-KR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,B:</a:t>
                      </a:r>
                      <a:r>
                        <a:rPr lang="ko-KR" altLang="en-US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잘함</a:t>
                      </a:r>
                      <a:r>
                        <a:rPr lang="en-US" altLang="ko-KR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,C:</a:t>
                      </a:r>
                      <a:r>
                        <a:rPr lang="ko-KR" altLang="en-US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보통</a:t>
                      </a:r>
                      <a:r>
                        <a:rPr lang="en-US" altLang="ko-KR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,D:</a:t>
                      </a:r>
                      <a:r>
                        <a:rPr lang="ko-KR" altLang="en-US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못함</a:t>
                      </a:r>
                      <a:r>
                        <a:rPr lang="en-US" altLang="ko-KR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,E:</a:t>
                      </a:r>
                      <a:r>
                        <a:rPr lang="ko-KR" altLang="en-US" sz="16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매우못함</a:t>
                      </a:r>
                      <a:r>
                        <a:rPr lang="en-US" altLang="ko-KR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)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</a:tr>
              <a:tr h="759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발표자료에 포함할 내용을 다 포함했는가</a:t>
                      </a:r>
                      <a:r>
                        <a:rPr lang="en-US" altLang="ko-KR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?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A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</a:tr>
              <a:tr h="759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게임 </a:t>
                      </a:r>
                      <a:r>
                        <a:rPr lang="ko-KR" altLang="en-US" sz="16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컨셉이</a:t>
                      </a:r>
                      <a:r>
                        <a:rPr lang="ko-KR" altLang="en-US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잘 표현되었는가</a:t>
                      </a:r>
                      <a:r>
                        <a:rPr lang="en-US" altLang="ko-KR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?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</a:tr>
              <a:tr h="759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게임 핵심 </a:t>
                      </a:r>
                      <a:r>
                        <a:rPr lang="ko-KR" altLang="en-US" sz="16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메카닉의</a:t>
                      </a:r>
                      <a:r>
                        <a:rPr lang="ko-KR" altLang="en-US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제시가 잘 되었는가</a:t>
                      </a:r>
                      <a:r>
                        <a:rPr lang="en-US" altLang="ko-KR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?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C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</a:tr>
              <a:tr h="759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게임 실행 흐름이 잘 표현되었는가</a:t>
                      </a:r>
                      <a:r>
                        <a:rPr lang="en-US" altLang="ko-KR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?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</a:tr>
              <a:tr h="759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개발 범위가 구체적이며</a:t>
                      </a:r>
                      <a:r>
                        <a:rPr lang="en-US" altLang="ko-KR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,</a:t>
                      </a:r>
                      <a:r>
                        <a:rPr lang="ko-KR" altLang="en-US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 측정 가능한가</a:t>
                      </a:r>
                      <a:r>
                        <a:rPr lang="en-US" altLang="ko-KR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?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C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</a:tr>
              <a:tr h="759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개발 계획이 구체적이며 </a:t>
                      </a:r>
                      <a:r>
                        <a:rPr lang="ko-KR" altLang="en-US" sz="1600" dirty="0" err="1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실행가능한가</a:t>
                      </a:r>
                      <a:r>
                        <a:rPr lang="en-US" altLang="ko-KR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?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B</a:t>
                      </a:r>
                      <a:endParaRPr lang="ko-KR" altLang="en-US" sz="1600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80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프레임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TM03457475[[fn=프레임]]</Template>
  <TotalTime>560</TotalTime>
  <Words>437</Words>
  <Application>Microsoft Office PowerPoint</Application>
  <PresentationFormat>와이드스크린</PresentationFormat>
  <Paragraphs>99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HY중고딕</vt:lpstr>
      <vt:lpstr>휴먼모음T</vt:lpstr>
      <vt:lpstr>Corbel</vt:lpstr>
      <vt:lpstr>Wingdings 2</vt:lpstr>
      <vt:lpstr>프레임</vt:lpstr>
      <vt:lpstr>2D 게임프로그래밍 1차 발표</vt:lpstr>
      <vt:lpstr>INDEX</vt:lpstr>
      <vt:lpstr>게임 컨셉</vt:lpstr>
      <vt:lpstr>PowerPoint 프레젠테이션</vt:lpstr>
      <vt:lpstr>PowerPoint 프레젠테이션</vt:lpstr>
      <vt:lpstr>PowerPoint 프레젠테이션</vt:lpstr>
      <vt:lpstr>개발 범위</vt:lpstr>
      <vt:lpstr>개발 일정</vt:lpstr>
      <vt:lpstr>자체 평가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 1차 발표</dc:title>
  <dc:creator>Hoin Jang</dc:creator>
  <cp:lastModifiedBy>Hoin Jang</cp:lastModifiedBy>
  <cp:revision>13</cp:revision>
  <dcterms:created xsi:type="dcterms:W3CDTF">2016-09-21T16:14:56Z</dcterms:created>
  <dcterms:modified xsi:type="dcterms:W3CDTF">2016-09-22T01:35:17Z</dcterms:modified>
</cp:coreProperties>
</file>