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3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2D </a:t>
            </a:r>
            <a:r>
              <a:rPr lang="ko-KR" altLang="en-US" sz="4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게임프로그래밍 </a:t>
            </a:r>
            <a:r>
              <a:rPr lang="en-US" altLang="ko-KR" sz="4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sz="4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차 </a:t>
            </a:r>
            <a:r>
              <a:rPr lang="ko-KR" altLang="en-US" sz="4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발표</a:t>
            </a:r>
            <a:endParaRPr lang="ko-KR" altLang="en-US" sz="4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- 2011180044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장호인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82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게임 </a:t>
            </a:r>
            <a:r>
              <a:rPr lang="ko-KR" altLang="en-US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컨셉</a:t>
            </a:r>
            <a:endParaRPr lang="en-US" altLang="ko-KR" dirty="0" smtClean="0"/>
          </a:p>
          <a:p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개발 범위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개발 계획 대비 현재 진행 상황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4. </a:t>
            </a:r>
            <a:r>
              <a:rPr lang="en-US" altLang="ko-KR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Github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commits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페이지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09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게임 </a:t>
            </a:r>
            <a:r>
              <a:rPr lang="ko-KR" altLang="en-US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컨셉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게임 제목 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‘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방을 탈출하라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!’</a:t>
            </a:r>
          </a:p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게임 장르 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종 스크롤 어드벤처 게임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게임 목표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-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플레이어의 재빠른 순발력으로 불규칙하게 떨어지는 장애물들을 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잘 피해서 상단의 포탈을 통해 방을 탈출하여라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8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개발 범위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736877"/>
              </p:ext>
            </p:extLst>
          </p:nvPr>
        </p:nvGraphicFramePr>
        <p:xfrm>
          <a:off x="3691699" y="725929"/>
          <a:ext cx="7750827" cy="5444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609"/>
                <a:gridCol w="2583609"/>
                <a:gridCol w="2583609"/>
              </a:tblGrid>
              <a:tr h="773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내용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최소 범위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추가 범위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</a:tr>
              <a:tr h="773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캐릭터 컨트롤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키보드로 상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/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하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/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좌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/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우 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4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방향으로 움직입니다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아이템 </a:t>
                      </a:r>
                      <a:r>
                        <a:rPr lang="ko-KR" altLang="en-US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획득시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공격키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: 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A(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삭제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점프기능 구현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420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맵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스테이지 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: 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개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스테이지 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4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개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773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게임 기능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장애물에 맞으면 죽습니다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동전과 아이템을 획득하면 점수 증가</a:t>
                      </a:r>
                      <a:endParaRPr lang="en-US" altLang="ko-KR" sz="1400" dirty="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장애물을 제거</a:t>
                      </a:r>
                      <a:r>
                        <a:rPr lang="ko-KR" altLang="en-US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할 수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있는 아이템</a:t>
                      </a:r>
                      <a:endParaRPr lang="en-US" altLang="ko-KR" sz="1400" dirty="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체력바와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체력 아이템을 구현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랭킹 시스템 구현</a:t>
                      </a:r>
                      <a:endParaRPr lang="en-US" altLang="ko-KR" sz="1400" dirty="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아이템 획득 후 장애물 </a:t>
                      </a:r>
                      <a:r>
                        <a:rPr lang="ko-KR" altLang="en-US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제거시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점수 증가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773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난이도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상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/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하 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:  2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가지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상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/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중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/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하 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: 3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가지</a:t>
                      </a:r>
                      <a:endParaRPr lang="en-US" altLang="ko-KR" sz="1400" dirty="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난이도가 </a:t>
                      </a:r>
                      <a:r>
                        <a:rPr lang="ko-KR" altLang="en-US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증가시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다양한 장애물 추가</a:t>
                      </a:r>
                      <a:endParaRPr lang="en-US" altLang="ko-KR" sz="1400" dirty="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773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사운드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배경음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사다리 </a:t>
                      </a:r>
                      <a:r>
                        <a:rPr lang="ko-KR" altLang="en-US" sz="1400" baseline="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이동시</a:t>
                      </a:r>
                      <a:r>
                        <a:rPr lang="ko-KR" altLang="en-US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효과음</a:t>
                      </a:r>
                      <a:r>
                        <a:rPr lang="en-US" altLang="ko-KR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미션 </a:t>
                      </a:r>
                      <a:r>
                        <a:rPr lang="ko-KR" altLang="en-US" sz="1400" baseline="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클리어</a:t>
                      </a:r>
                      <a:r>
                        <a:rPr lang="en-US" altLang="ko-KR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</a:t>
                      </a:r>
                      <a:r>
                        <a:rPr lang="ko-KR" altLang="en-US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게임 종료 사운드 등 </a:t>
                      </a:r>
                      <a:r>
                        <a:rPr lang="en-US" altLang="ko-KR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5</a:t>
                      </a:r>
                      <a:r>
                        <a:rPr lang="ko-KR" altLang="en-US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종 이상</a:t>
                      </a:r>
                      <a:r>
                        <a:rPr lang="en-US" altLang="ko-KR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점프 </a:t>
                      </a:r>
                      <a:r>
                        <a:rPr lang="ko-KR" altLang="en-US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구현시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점프 소리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773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애니메이션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캐릭터 모션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움직일때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점프할때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사다리 </a:t>
                      </a:r>
                      <a:r>
                        <a:rPr lang="ko-KR" altLang="en-US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이동할때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),</a:t>
                      </a:r>
                      <a:r>
                        <a:rPr lang="en-US" altLang="ko-KR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아이템모션</a:t>
                      </a:r>
                      <a:r>
                        <a:rPr lang="en-US" altLang="ko-KR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동전</a:t>
                      </a:r>
                      <a:r>
                        <a:rPr lang="en-US" altLang="ko-KR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아이템</a:t>
                      </a:r>
                      <a:r>
                        <a:rPr lang="en-US" altLang="ko-KR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), </a:t>
                      </a:r>
                      <a:r>
                        <a:rPr lang="ko-KR" altLang="en-US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장애물 모션</a:t>
                      </a:r>
                      <a:r>
                        <a:rPr lang="en-US" altLang="ko-KR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통</a:t>
                      </a:r>
                      <a:r>
                        <a:rPr lang="en-US" altLang="ko-KR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12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899072" cy="4601183"/>
          </a:xfrm>
        </p:spPr>
        <p:txBody>
          <a:bodyPr/>
          <a:lstStyle/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개발 일정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78782"/>
              </p:ext>
            </p:extLst>
          </p:nvPr>
        </p:nvGraphicFramePr>
        <p:xfrm>
          <a:off x="3591490" y="776034"/>
          <a:ext cx="7558811" cy="545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304"/>
                <a:gridCol w="5965507"/>
              </a:tblGrid>
              <a:tr h="41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주차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내용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</a:tr>
              <a:tr h="22573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계획 </a:t>
                      </a:r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: </a:t>
                      </a:r>
                      <a:r>
                        <a:rPr lang="ko-KR" altLang="en-US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리소스 </a:t>
                      </a:r>
                      <a:r>
                        <a:rPr lang="ko-KR" altLang="en-US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수집 및 리소스 수정</a:t>
                      </a:r>
                      <a:endParaRPr lang="ko-KR" altLang="en-US" sz="9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</a:tr>
              <a:tr h="225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결과 </a:t>
                      </a:r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: (100%) </a:t>
                      </a:r>
                      <a:r>
                        <a:rPr lang="ko-KR" altLang="en-US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게임 구현을 위해 필요한 캐릭터와 장애물 지형 리소스 수집</a:t>
                      </a:r>
                      <a:endParaRPr lang="ko-KR" altLang="en-US" sz="9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</a:tr>
              <a:tr h="22573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계획 </a:t>
                      </a:r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: </a:t>
                      </a:r>
                      <a:r>
                        <a:rPr lang="ko-KR" altLang="en-US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플레이어</a:t>
                      </a:r>
                      <a:r>
                        <a:rPr lang="ko-KR" altLang="en-US" sz="9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캐릭터의 </a:t>
                      </a:r>
                      <a:r>
                        <a:rPr lang="ko-KR" altLang="en-US" sz="9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이동 </a:t>
                      </a:r>
                      <a:r>
                        <a:rPr lang="ko-KR" altLang="en-US" sz="9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구현</a:t>
                      </a:r>
                      <a:endParaRPr lang="ko-KR" altLang="en-US" sz="9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</a:tr>
              <a:tr h="225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결과 </a:t>
                      </a:r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: (100%)</a:t>
                      </a:r>
                      <a:r>
                        <a:rPr lang="ko-KR" altLang="en-US" sz="9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캐릭터의 상하좌우 이동과 점프 구현완료</a:t>
                      </a:r>
                      <a:r>
                        <a:rPr lang="en-US" altLang="ko-KR" sz="9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캐릭터 조작 시 </a:t>
                      </a:r>
                      <a:r>
                        <a:rPr lang="ko-KR" altLang="en-US" sz="900" baseline="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스프라이트</a:t>
                      </a:r>
                      <a:r>
                        <a:rPr lang="ko-KR" altLang="en-US" sz="9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이미지 설정 완료</a:t>
                      </a:r>
                      <a:r>
                        <a:rPr lang="en-US" altLang="ko-KR" sz="9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endParaRPr lang="ko-KR" altLang="en-US" sz="9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</a:tr>
              <a:tr h="22573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3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계획 </a:t>
                      </a:r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: </a:t>
                      </a:r>
                      <a:r>
                        <a:rPr lang="ko-KR" altLang="en-US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플레이어 캐릭터와 벽 충돌체크</a:t>
                      </a:r>
                      <a:r>
                        <a:rPr lang="ko-KR" altLang="en-US" sz="9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+ </a:t>
                      </a:r>
                      <a:r>
                        <a:rPr lang="ko-KR" altLang="en-US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프레임워크 씬 구현</a:t>
                      </a:r>
                      <a:endParaRPr lang="ko-KR" altLang="en-US" sz="9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</a:tr>
              <a:tr h="225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결과 </a:t>
                      </a:r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: (100%) </a:t>
                      </a:r>
                      <a:r>
                        <a:rPr lang="ko-KR" altLang="en-US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상하좌우 벽 충돌체크 완료</a:t>
                      </a:r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9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맵</a:t>
                      </a:r>
                      <a:r>
                        <a:rPr lang="ko-KR" altLang="en-US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툴 구현 후 블록과 충돌체크 예정</a:t>
                      </a:r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수업시간에 사용한 프레임워크를 이용하여 구현 완료</a:t>
                      </a:r>
                    </a:p>
                  </a:txBody>
                  <a:tcPr anchor="ctr"/>
                </a:tc>
              </a:tr>
              <a:tr h="22573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4</a:t>
                      </a:r>
                      <a:endParaRPr lang="ko-KR" altLang="en-US" sz="9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계획 </a:t>
                      </a:r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: </a:t>
                      </a:r>
                      <a:r>
                        <a:rPr lang="ko-KR" altLang="en-US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중간점검</a:t>
                      </a:r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재사용 가능하고 효율적으로 사용할 수 있도록</a:t>
                      </a:r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endParaRPr lang="ko-KR" altLang="en-US" sz="9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</a:tr>
              <a:tr h="225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결과 </a:t>
                      </a:r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: (80%) </a:t>
                      </a:r>
                      <a:r>
                        <a:rPr lang="ko-KR" altLang="en-US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파일분할과</a:t>
                      </a:r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매크로 상수를 활용하여 보완 중</a:t>
                      </a:r>
                    </a:p>
                  </a:txBody>
                  <a:tcPr anchor="ctr"/>
                </a:tc>
              </a:tr>
              <a:tr h="438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5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맵</a:t>
                      </a:r>
                      <a:r>
                        <a:rPr lang="ko-KR" altLang="en-US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구현을 위한 </a:t>
                      </a:r>
                      <a:r>
                        <a:rPr lang="ko-KR" altLang="en-US" sz="9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맵</a:t>
                      </a:r>
                      <a:r>
                        <a:rPr lang="ko-KR" altLang="en-US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툴 구현</a:t>
                      </a:r>
                      <a:endParaRPr lang="ko-KR" altLang="en-US" sz="9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</a:tr>
              <a:tr h="438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6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플레이어 캐릭터와 아이템</a:t>
                      </a:r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장애물 충돌체크 구현</a:t>
                      </a:r>
                      <a:endParaRPr lang="ko-KR" altLang="en-US" sz="9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</a:tr>
              <a:tr h="438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7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스테이지와 난이도 구현</a:t>
                      </a:r>
                      <a:endParaRPr lang="ko-KR" altLang="en-US" sz="9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</a:tr>
              <a:tr h="438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8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UI</a:t>
                      </a:r>
                      <a:r>
                        <a:rPr lang="en-US" altLang="ko-KR" sz="9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구현</a:t>
                      </a:r>
                      <a:endParaRPr lang="ko-KR" altLang="en-US" sz="9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</a:tr>
              <a:tr h="438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9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사운드 구현 </a:t>
                      </a:r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&amp;</a:t>
                      </a:r>
                      <a:r>
                        <a:rPr lang="en-US" altLang="ko-KR" sz="9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추가 개발 범위 구현</a:t>
                      </a:r>
                      <a:endParaRPr lang="ko-KR" altLang="en-US" sz="9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</a:tr>
              <a:tr h="438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10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사운드 구현 </a:t>
                      </a:r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&amp;</a:t>
                      </a:r>
                      <a:r>
                        <a:rPr lang="en-US" altLang="ko-KR" sz="9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추가 개발 범위 구현</a:t>
                      </a:r>
                      <a:endParaRPr lang="ko-KR" altLang="en-US" sz="900" dirty="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</a:tr>
              <a:tr h="438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11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최종 점검 및 보완</a:t>
                      </a:r>
                      <a:endParaRPr lang="ko-KR" altLang="en-US" sz="9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Hub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113" y="678317"/>
            <a:ext cx="9714991" cy="558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7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자체 평가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336286"/>
              </p:ext>
            </p:extLst>
          </p:nvPr>
        </p:nvGraphicFramePr>
        <p:xfrm>
          <a:off x="4127324" y="767919"/>
          <a:ext cx="6511448" cy="5376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5724"/>
                <a:gridCol w="3255724"/>
              </a:tblGrid>
              <a:tr h="759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평가항목</a:t>
                      </a:r>
                    </a:p>
                    <a:p>
                      <a:pPr algn="ctr" latinLnBrk="1"/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평가</a:t>
                      </a:r>
                      <a:endParaRPr lang="en-US" altLang="ko-KR" sz="1600" dirty="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(A:</a:t>
                      </a:r>
                      <a:r>
                        <a:rPr lang="ko-KR" altLang="en-US" sz="16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매우잘함</a:t>
                      </a:r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,B:</a:t>
                      </a:r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잘함</a:t>
                      </a:r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,C:</a:t>
                      </a:r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보통</a:t>
                      </a:r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,D:</a:t>
                      </a:r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못함</a:t>
                      </a:r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,E:</a:t>
                      </a:r>
                      <a:r>
                        <a:rPr lang="ko-KR" altLang="en-US" sz="16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매우못함</a:t>
                      </a:r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</a:tr>
              <a:tr h="759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발표자료에 포함할 내용을 다 포함했는가</a:t>
                      </a:r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?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</a:tr>
              <a:tr h="759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게임 </a:t>
                      </a:r>
                      <a:r>
                        <a:rPr lang="ko-KR" altLang="en-US" sz="16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컨셉이</a:t>
                      </a:r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잘 표현되었는가</a:t>
                      </a:r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?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</a:tr>
              <a:tr h="759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개발 주요 요소를 정량적으로 제시하였는가</a:t>
                      </a:r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?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</a:tr>
              <a:tr h="759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개발</a:t>
                      </a:r>
                      <a:r>
                        <a:rPr lang="ko-KR" altLang="en-US" sz="16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계획 대비 현재 진행 상황을 상세히 설명하였는가</a:t>
                      </a:r>
                      <a:r>
                        <a:rPr lang="en-US" altLang="ko-KR" sz="16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?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</a:tr>
              <a:tr h="759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Git</a:t>
                      </a:r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저장소에 </a:t>
                      </a:r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Commit</a:t>
                      </a:r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을 정기적으로 하였는가</a:t>
                      </a:r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?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</a:tr>
              <a:tr h="759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개발 </a:t>
                      </a:r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계획에 계획한 만큼 구현 하였는가</a:t>
                      </a:r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?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80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프레임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TM03457475[[fn=프레임]]</Template>
  <TotalTime>623</TotalTime>
  <Words>426</Words>
  <Application>Microsoft Office PowerPoint</Application>
  <PresentationFormat>와이드스크린</PresentationFormat>
  <Paragraphs>87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HY중고딕</vt:lpstr>
      <vt:lpstr>휴먼모음T</vt:lpstr>
      <vt:lpstr>Corbel</vt:lpstr>
      <vt:lpstr>Wingdings 2</vt:lpstr>
      <vt:lpstr>프레임</vt:lpstr>
      <vt:lpstr>2D 게임프로그래밍 2차 발표</vt:lpstr>
      <vt:lpstr>INDEX</vt:lpstr>
      <vt:lpstr>게임 컨셉</vt:lpstr>
      <vt:lpstr>개발 범위</vt:lpstr>
      <vt:lpstr>개발 일정</vt:lpstr>
      <vt:lpstr>Git Hub</vt:lpstr>
      <vt:lpstr>자체 평가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1차 발표</dc:title>
  <dc:creator>Hoin Jang</dc:creator>
  <cp:lastModifiedBy>Hoin Jang</cp:lastModifiedBy>
  <cp:revision>19</cp:revision>
  <dcterms:created xsi:type="dcterms:W3CDTF">2016-09-21T16:14:56Z</dcterms:created>
  <dcterms:modified xsi:type="dcterms:W3CDTF">2016-10-20T11:07:34Z</dcterms:modified>
</cp:coreProperties>
</file>