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2D </a:t>
            </a: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게임프로그래밍 </a:t>
            </a:r>
            <a:r>
              <a:rPr lang="en-US" altLang="ko-KR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- 2011180044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장호인</a:t>
            </a:r>
          </a:p>
        </p:txBody>
      </p:sp>
    </p:spTree>
    <p:extLst>
      <p:ext uri="{BB962C8B-B14F-4D97-AF65-F5344CB8AC3E}">
        <p14:creationId xmlns:p14="http://schemas.microsoft.com/office/powerpoint/2010/main" val="294682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en-US" altLang="ko-KR" dirty="0"/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예상 게임 실행 흐름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일정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09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제목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방을 탈출하라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!’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장르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 스크롤 어드벤처 게임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목표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재빠른 순발력으로 불규칙하게 떨어지는 장애물들을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잘 피해서 상단의 포탈을 통해 방을 탈출하여라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67" y="923132"/>
            <a:ext cx="8449809" cy="50443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68659" y="5002306"/>
            <a:ext cx="884517" cy="86061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>
            <a:off x="9353176" y="5432612"/>
            <a:ext cx="191248" cy="7888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4424" y="5908899"/>
            <a:ext cx="28572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사다리를 타서 상단으로 이동한다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3176" y="3682652"/>
            <a:ext cx="692698" cy="51983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0045874" y="3895595"/>
            <a:ext cx="920663" cy="438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8334" y="3939436"/>
            <a:ext cx="1139869" cy="147732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장애물은 사다리를 통해 불규칙하게 떨어진다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97051" y="1027134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50701" y="3791210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3836" y="6071485"/>
            <a:ext cx="246136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메인 캐릭터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키보드로 캐릭터 조작</a:t>
            </a:r>
          </a:p>
        </p:txBody>
      </p:sp>
      <p:sp>
        <p:nvSpPr>
          <p:cNvPr id="16" name="타원 15"/>
          <p:cNvSpPr/>
          <p:nvPr/>
        </p:nvSpPr>
        <p:spPr>
          <a:xfrm>
            <a:off x="5329824" y="3776597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65109" y="361828"/>
            <a:ext cx="1967632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포탈로 대체할 예정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5652369" y="4421688"/>
            <a:ext cx="84552" cy="16497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7"/>
          </p:cNvCxnSpPr>
          <p:nvPr/>
        </p:nvCxnSpPr>
        <p:spPr>
          <a:xfrm flipV="1">
            <a:off x="5147670" y="731160"/>
            <a:ext cx="31842" cy="3904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2392471" y="2273473"/>
            <a:ext cx="269310" cy="237995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오각형 22"/>
          <p:cNvSpPr/>
          <p:nvPr/>
        </p:nvSpPr>
        <p:spPr>
          <a:xfrm>
            <a:off x="2254685" y="2132554"/>
            <a:ext cx="544882" cy="519831"/>
          </a:xfrm>
          <a:prstGeom prst="pent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오각형 24"/>
          <p:cNvSpPr/>
          <p:nvPr/>
        </p:nvSpPr>
        <p:spPr>
          <a:xfrm>
            <a:off x="2799567" y="2138817"/>
            <a:ext cx="544882" cy="519831"/>
          </a:xfrm>
          <a:prstGeom prst="pent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7408" y="1672225"/>
            <a:ext cx="1697277" cy="286232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1: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 동안 무적 상태가 되는 아이템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2: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 동안 장애물을 파괴 할 수 있는 무기</a:t>
            </a:r>
          </a:p>
        </p:txBody>
      </p:sp>
      <p:sp>
        <p:nvSpPr>
          <p:cNvPr id="28" name="육각형 27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9868" y="269181"/>
            <a:ext cx="279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메인 게임 화면 구성</a:t>
            </a:r>
          </a:p>
        </p:txBody>
      </p:sp>
      <p:sp>
        <p:nvSpPr>
          <p:cNvPr id="30" name="타원 29"/>
          <p:cNvSpPr/>
          <p:nvPr/>
        </p:nvSpPr>
        <p:spPr>
          <a:xfrm>
            <a:off x="7578247" y="3281819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88471" y="3269293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998695" y="3269293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39211" y="3103386"/>
            <a:ext cx="1202499" cy="5291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8022921" y="2511468"/>
            <a:ext cx="2793304" cy="591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2488" y="2097572"/>
            <a:ext cx="124533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지형 위에 동전을 배치하여 점수를 얻을 수 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5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434231"/>
            <a:ext cx="3547370" cy="31300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25" y="1434231"/>
            <a:ext cx="3547371" cy="3130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640" y="1434231"/>
            <a:ext cx="3547370" cy="3130033"/>
          </a:xfrm>
          <a:prstGeom prst="rect">
            <a:avLst/>
          </a:prstGeom>
        </p:spPr>
      </p:pic>
      <p:cxnSp>
        <p:nvCxnSpPr>
          <p:cNvPr id="6" name="구부러진 연결선 5"/>
          <p:cNvCxnSpPr>
            <a:stCxn id="2" idx="2"/>
            <a:endCxn id="3" idx="2"/>
          </p:cNvCxnSpPr>
          <p:nvPr/>
        </p:nvCxnSpPr>
        <p:spPr>
          <a:xfrm rot="16200000" flipH="1">
            <a:off x="4169903" y="2606456"/>
            <a:ext cx="12700" cy="39156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3" idx="2"/>
          </p:cNvCxnSpPr>
          <p:nvPr/>
        </p:nvCxnSpPr>
        <p:spPr>
          <a:xfrm rot="16200000" flipH="1">
            <a:off x="8085518" y="2606457"/>
            <a:ext cx="12700" cy="39156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411" y="4910203"/>
            <a:ext cx="354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하단에서 캐릭터가 출발한다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2672" y="4910203"/>
            <a:ext cx="3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위에서 떨어지는 장애물을 피하면서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사다리를 통해 위로 이동한다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2340" y="4910203"/>
            <a:ext cx="3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위에 있는 포탈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들어가면 방을 탈출하게 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7" name="육각형 16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39868" y="269181"/>
            <a:ext cx="27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예상 게임 실행 흐름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55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9868" y="269181"/>
            <a:ext cx="279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개발 범위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" y="1916482"/>
            <a:ext cx="2916071" cy="447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192" y="1277655"/>
            <a:ext cx="334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점프 기능 구현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08" y="2035479"/>
            <a:ext cx="3073117" cy="1772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2208" y="1277655"/>
            <a:ext cx="31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난이도 선택 기능 구현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97" y="1964521"/>
            <a:ext cx="2647950" cy="191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2733" y="1277655"/>
            <a:ext cx="31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랭킹 시스템 구현</a:t>
            </a:r>
          </a:p>
        </p:txBody>
      </p:sp>
    </p:spTree>
    <p:extLst>
      <p:ext uri="{BB962C8B-B14F-4D97-AF65-F5344CB8AC3E}">
        <p14:creationId xmlns:p14="http://schemas.microsoft.com/office/powerpoint/2010/main" val="188431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16016"/>
              </p:ext>
            </p:extLst>
          </p:nvPr>
        </p:nvGraphicFramePr>
        <p:xfrm>
          <a:off x="2" y="1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822">
                  <a:extLst>
                    <a:ext uri="{9D8B030D-6E8A-4147-A177-3AD203B41FA5}">
                      <a16:colId xmlns:a16="http://schemas.microsoft.com/office/drawing/2014/main" val="3149565250"/>
                    </a:ext>
                  </a:extLst>
                </a:gridCol>
                <a:gridCol w="2131916">
                  <a:extLst>
                    <a:ext uri="{9D8B030D-6E8A-4147-A177-3AD203B41FA5}">
                      <a16:colId xmlns:a16="http://schemas.microsoft.com/office/drawing/2014/main" val="1060946532"/>
                    </a:ext>
                  </a:extLst>
                </a:gridCol>
              </a:tblGrid>
              <a:tr h="91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키보드로 상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우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방향으로 움직입니다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획득시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공격키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A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우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방향으로 이동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점프기능 구현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공격 아이템 구현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100%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장애물에 맞으면 죽습니다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동전과 아이템을 획득하면 점수 증가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장애물을 제거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할 수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있는 아이템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체력바와 체력 아이템을 구현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랭킹 시스템 구현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획득 후 장애물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제거시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장애물에 맞으면 죽습니다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동전과 아이템을 획득하면 점수 증가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체력바와 체력 아이템 구현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장애물을 제거 할 수 있는 아이템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획득 후 장애물 제거 시 점수 증가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랭킹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 2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3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난이도가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증가시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다양한 장애물 추가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 스테이지 별로 다르게 구현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배경음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baseline="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이동시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효과음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미션 </a:t>
                      </a:r>
                      <a:r>
                        <a:rPr lang="ko-KR" altLang="en-US" sz="1400" baseline="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클리어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종료 사운드 등 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 이상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구현시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점프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이동 시 효과음 제외</a:t>
                      </a:r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종류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100%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1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모션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움직일때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점프할때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이동할때</a:t>
                      </a:r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아이템모션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모션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통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모션</a:t>
                      </a:r>
                      <a:r>
                        <a:rPr lang="en-US" altLang="ko-KR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en-US" altLang="ko-KR" sz="1400" baseline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모션 구현</a:t>
                      </a:r>
                      <a:endParaRPr lang="en-US" altLang="ko-KR" sz="1400" baseline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모션 구현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100%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일정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82303"/>
              </p:ext>
            </p:extLst>
          </p:nvPr>
        </p:nvGraphicFramePr>
        <p:xfrm>
          <a:off x="3591490" y="776033"/>
          <a:ext cx="7587989" cy="531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리소스 수집 및 리소스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</a:t>
                      </a:r>
                      <a:r>
                        <a:rPr lang="ko-KR" altLang="en-US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캐릭터의 이동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물체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벽 충돌체크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중간점검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재사용 가능하고 효율적으로 사용할 수 있도록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구현을 위한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아이템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충돌체크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스테이지와 난이도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UI</a:t>
                      </a:r>
                      <a:r>
                        <a:rPr lang="en-US" altLang="ko-KR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점검 및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자체 평가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4110"/>
              </p:ext>
            </p:extLst>
          </p:nvPr>
        </p:nvGraphicFramePr>
        <p:xfrm>
          <a:off x="4127324" y="767919"/>
          <a:ext cx="6511448" cy="53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평가항목</a:t>
                      </a:r>
                    </a:p>
                    <a:p>
                      <a:pPr algn="ctr" latinLnBrk="1"/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</a:t>
                      </a:r>
                      <a:endParaRPr lang="en-US" altLang="ko-KR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,B: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잘함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,C: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보통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,D: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못함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</a:t>
                      </a:r>
                      <a:r>
                        <a:rPr lang="ko-KR" altLang="en-US" sz="16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컨셉이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TM03457475[[fn=프레임]]</Template>
  <TotalTime>572</TotalTime>
  <Words>524</Words>
  <Application>Microsoft Office PowerPoint</Application>
  <PresentationFormat>와이드스크린</PresentationFormat>
  <Paragraphs>132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휴먼모음T</vt:lpstr>
      <vt:lpstr>Corbel</vt:lpstr>
      <vt:lpstr>Wingdings 2</vt:lpstr>
      <vt:lpstr>프레임</vt:lpstr>
      <vt:lpstr>2D 게임프로그래밍 1차 발표</vt:lpstr>
      <vt:lpstr>INDEX</vt:lpstr>
      <vt:lpstr>게임 컨셉</vt:lpstr>
      <vt:lpstr>PowerPoint 프레젠테이션</vt:lpstr>
      <vt:lpstr>PowerPoint 프레젠테이션</vt:lpstr>
      <vt:lpstr>PowerPoint 프레젠테이션</vt:lpstr>
      <vt:lpstr>개발 범위</vt:lpstr>
      <vt:lpstr>개발 일정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Hoin Jang</dc:creator>
  <cp:lastModifiedBy>hoin8911@gmail.com</cp:lastModifiedBy>
  <cp:revision>15</cp:revision>
  <dcterms:created xsi:type="dcterms:W3CDTF">2016-09-21T16:14:56Z</dcterms:created>
  <dcterms:modified xsi:type="dcterms:W3CDTF">2016-12-22T12:43:06Z</dcterms:modified>
</cp:coreProperties>
</file>