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BD26"/>
    <a:srgbClr val="F8B827"/>
    <a:srgbClr val="9A9A9A"/>
    <a:srgbClr val="404040"/>
    <a:srgbClr val="FFFFFF"/>
    <a:srgbClr val="484848"/>
    <a:srgbClr val="ADADAD"/>
    <a:srgbClr val="464646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A4E8A-20CC-455E-B80A-DC9D4423A7F3}" type="datetimeFigureOut">
              <a:rPr lang="zh-CN" altLang="en-US" smtClean="0"/>
              <a:t>2021-04-29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80CA8-568E-4EE5-AB1B-78DB28AB2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0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80CA8-568E-4EE5-AB1B-78DB28AB2C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3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3E951-A4EA-4945-B9DF-8D2ED43E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1CD99-4ACB-4FFF-AE28-7E7A86AC5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EAFAE-006A-4EC3-8982-FEC918AE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C6DC8-95F4-450E-AE34-42F9717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F98B7-582B-4E8E-BDF8-B75E925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FE33-D2DA-4CA9-9744-CAD3861F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9B9C5-5CBC-48BD-A6A2-363A65926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5DE65-FF02-4B26-8A15-73C83926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B18C3-83F6-4E72-B9C7-194C6427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C070D-99CF-4DB6-9037-12D737B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A99B6-7E31-4B4E-BE79-18D4B4C3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5187-4E1D-489A-92B8-397AEDB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57D6F-D683-4D02-A2A3-0A053FD2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ACB3F-9803-4E87-86D4-52091E1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9B0D-E3AC-4D77-A9BA-4CA0DED2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D616E-4B27-40DE-A694-9A77F8BB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3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FF305-849C-4125-9935-64B76983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ABDB0-F8C9-49EA-8726-166A0508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E3F57-9238-4253-968D-9B017EDD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01C01-924A-4ADF-B39C-B59C86E0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D25-A9A1-47E4-8B19-7CC1364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B70C-2C88-49B9-B880-47399215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41701-62F2-4EC8-8B61-0AB2C5D7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D8F79-F329-4245-850A-09ECC04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205D0-BDDD-4069-9E54-80CEDB6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2985D-230F-47E7-95E6-E7B3C753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C29A0-3902-40DA-8328-C1F58FB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615FC-4031-4CEB-BE3B-E6A8F2B0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B911-9840-4E74-AB4B-0AB428B0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71103-EF01-4BFB-97CD-41302BF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20B9B-19A6-4D0B-87A8-5B8EA241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A96A9-3BD5-45D5-8B9B-D149E43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47EF3-F57C-4055-9CF5-BF18AAD4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63B0A-C011-4B15-A212-3D104773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5E8B7-FADC-4F67-8519-BE2D4D2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11D68-8F76-4036-9821-CC37E0F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9C0DC-7A93-4457-816C-791797E8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41CF-5A6C-444F-9F17-223C6280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6F288-D1A6-4998-B702-3C4DE168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C927B-80F3-49E4-913A-D3B395CE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F2E0B-FC9E-4F68-9D7B-C6B6C3D6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76561-E2D0-4AAA-A1FB-44E9C5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9D71A-7322-4B2A-AF01-6483D5A0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0B0DC-3710-4926-8DDB-423AFA92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16E40-0DB0-486A-B215-5169819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3D7CA-87D9-4C7F-9714-717ACBEA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4A308-14D4-4E18-B124-57F33284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72AB01-265E-4BF0-A149-FEFA47BD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324D28-2D8B-48A1-B546-B00D0C7C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5C1D2-32FA-4A9B-9EEF-447D555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E59A6-D901-46CC-86AC-BDA1A44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48E27-88CC-41E8-8847-16D7147B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MOKU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7F72E8-FDDD-4A3E-A444-6C33DD846129}"/>
              </a:ext>
            </a:extLst>
          </p:cNvPr>
          <p:cNvSpPr/>
          <p:nvPr userDrawn="1"/>
        </p:nvSpPr>
        <p:spPr>
          <a:xfrm>
            <a:off x="11175864" y="361493"/>
            <a:ext cx="545500" cy="545160"/>
          </a:xfrm>
          <a:prstGeom prst="roundRect">
            <a:avLst>
              <a:gd name="adj" fmla="val 11686"/>
            </a:avLst>
          </a:prstGeom>
          <a:solidFill>
            <a:srgbClr val="33333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E59A6-D901-46CC-86AC-BDA1A44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5C1E180-6451-4486-B6A8-18967590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737" y="451510"/>
            <a:ext cx="433754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Rockwell" panose="02060603020205020403" pitchFamily="18" charset="0"/>
              </a:defRPr>
            </a:lvl1pPr>
          </a:lstStyle>
          <a:p>
            <a:pPr algn="ctr"/>
            <a:fld id="{8B65D5C3-4FCB-4106-AB9C-569FFB48380D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9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182F-C7D9-4C19-8B38-BEBCEEC5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C5DF4-604D-4558-AF62-0B4604CD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3C1F5-4BE9-46A6-8C20-0709F04F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37CBD-DC19-40A4-9609-99C62C2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D66EE-9689-4E74-ADA1-0A519A80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AAE7C-A459-4B4B-8E0D-EEC5CA6E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16875-E1B7-4024-BC07-406636A6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39738-34FD-463E-94E8-C9B85369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B5CC4-94D5-4179-AD3D-8EC5884F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F59B4-9810-4FFB-A734-08948064E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© Hoit-23o2 GOMOKU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3DC27-B034-4E35-B132-5454D34F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D5C3-4FCB-4106-AB9C-569FFB483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ABD0-1B92-4856-9A07-A146856BC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Rockwell" panose="02060603020205020403" pitchFamily="18" charset="0"/>
              </a:rPr>
              <a:t>GOMOKU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930CB-ED63-4D13-8D2D-24149A7CA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Rockwell" panose="02060603020205020403" pitchFamily="18" charset="0"/>
              </a:rPr>
              <a:t>成员：潘延麒、胡智胜、卓腾龙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D71E22E-8CA4-4133-AA8F-019089E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D5C3-4FCB-4106-AB9C-569FFB4838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7639C3E-23AE-4588-AAC5-B24AB859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Rockwell" panose="02060603020205020403" pitchFamily="18" charset="0"/>
              </a:rPr>
              <a:t>© Hoit-23o2 GOMOKU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10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B328CD-F3C5-4042-98B1-E41F6589AC6C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DB373E17-7DB8-4EF1-A646-341ACAFBAEBD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总结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42248D-9201-4B13-AB82-3FBEED658153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6F3F85-89BB-4E73-8C69-0EBF3C416962}"/>
              </a:ext>
            </a:extLst>
          </p:cNvPr>
          <p:cNvGrpSpPr/>
          <p:nvPr/>
        </p:nvGrpSpPr>
        <p:grpSpPr>
          <a:xfrm>
            <a:off x="430565" y="1199540"/>
            <a:ext cx="5006269" cy="5156810"/>
            <a:chOff x="430565" y="1199540"/>
            <a:chExt cx="5006269" cy="51568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8A12589-E763-4009-A53C-1FE6BA5F0464}"/>
                </a:ext>
              </a:extLst>
            </p:cNvPr>
            <p:cNvSpPr/>
            <p:nvPr/>
          </p:nvSpPr>
          <p:spPr>
            <a:xfrm>
              <a:off x="430565" y="1199540"/>
              <a:ext cx="5006269" cy="5156810"/>
            </a:xfrm>
            <a:prstGeom prst="roundRect">
              <a:avLst>
                <a:gd name="adj" fmla="val 4786"/>
              </a:avLst>
            </a:prstGeom>
            <a:solidFill>
              <a:srgbClr val="33333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67C0020-AE9B-4534-9B0C-8AAE99D5585F}"/>
                </a:ext>
              </a:extLst>
            </p:cNvPr>
            <p:cNvSpPr txBox="1"/>
            <p:nvPr/>
          </p:nvSpPr>
          <p:spPr>
            <a:xfrm>
              <a:off x="2061340" y="1594939"/>
              <a:ext cx="1744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项目难点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66B4645-CB14-4826-81E4-8F3E6AC97C68}"/>
                </a:ext>
              </a:extLst>
            </p:cNvPr>
            <p:cNvSpPr txBox="1"/>
            <p:nvPr/>
          </p:nvSpPr>
          <p:spPr>
            <a:xfrm>
              <a:off x="688211" y="2187615"/>
              <a:ext cx="449097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新框架学习；</a:t>
              </a: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C++</a:t>
              </a: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编程复杂性；</a:t>
              </a: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前后端交接问题；</a:t>
              </a: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众多新框架里的坑</a:t>
              </a: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……</a:t>
              </a:r>
              <a:endParaRPr lang="zh-CN" altLang="en-US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5BB9E90-9439-4280-934B-0D7050B6A1E2}"/>
              </a:ext>
            </a:extLst>
          </p:cNvPr>
          <p:cNvGrpSpPr/>
          <p:nvPr/>
        </p:nvGrpSpPr>
        <p:grpSpPr>
          <a:xfrm>
            <a:off x="6755166" y="1199540"/>
            <a:ext cx="5006269" cy="5156810"/>
            <a:chOff x="430565" y="1199540"/>
            <a:chExt cx="5006269" cy="515681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3949E58-403C-451E-842B-2B78D7355155}"/>
                </a:ext>
              </a:extLst>
            </p:cNvPr>
            <p:cNvSpPr/>
            <p:nvPr/>
          </p:nvSpPr>
          <p:spPr>
            <a:xfrm>
              <a:off x="430565" y="1199540"/>
              <a:ext cx="5006269" cy="5156810"/>
            </a:xfrm>
            <a:prstGeom prst="roundRect">
              <a:avLst>
                <a:gd name="adj" fmla="val 4786"/>
              </a:avLst>
            </a:prstGeom>
            <a:solidFill>
              <a:srgbClr val="33333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513066-BDEC-4DA0-9F0F-08FBC9A9BF93}"/>
                </a:ext>
              </a:extLst>
            </p:cNvPr>
            <p:cNvSpPr txBox="1"/>
            <p:nvPr/>
          </p:nvSpPr>
          <p:spPr>
            <a:xfrm>
              <a:off x="2061340" y="1594939"/>
              <a:ext cx="1744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项目收获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76607B5-120A-4C40-8326-515B76A0C455}"/>
                </a:ext>
              </a:extLst>
            </p:cNvPr>
            <p:cNvSpPr txBox="1"/>
            <p:nvPr/>
          </p:nvSpPr>
          <p:spPr>
            <a:xfrm>
              <a:off x="688211" y="2187615"/>
              <a:ext cx="449097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ReactJS 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WebSocket Programming 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应用部署 </a:t>
              </a: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文档编写 </a:t>
              </a: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……</a:t>
              </a:r>
              <a:endParaRPr lang="zh-CN" altLang="en-US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26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ABD0-1B92-4856-9A07-A146856BC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Rockwell" panose="02060603020205020403" pitchFamily="18" charset="0"/>
              </a:rPr>
              <a:t>谢谢大家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7639C3E-23AE-4588-AAC5-B24AB859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Rockwell" panose="02060603020205020403" pitchFamily="18" charset="0"/>
              </a:rPr>
              <a:t>© Hoit-23o2 GOMOKU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437B356-FCED-4D26-A072-B50E4065B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Rockwell" panose="02060603020205020403" pitchFamily="18" charset="0"/>
              </a:rPr>
              <a:t>- GOMOKU - 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1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815557-25D8-41AB-AA07-32D168A2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2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D62F4A3-8A3A-40F2-A27B-D6E4CD8285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Rockwell" panose="02060603020205020403" pitchFamily="18" charset="0"/>
              </a:rPr>
              <a:t>Contents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17B5A4-25D7-42F1-87A4-7FE61940D57E}"/>
              </a:ext>
            </a:extLst>
          </p:cNvPr>
          <p:cNvGrpSpPr/>
          <p:nvPr/>
        </p:nvGrpSpPr>
        <p:grpSpPr>
          <a:xfrm>
            <a:off x="1063894" y="2259000"/>
            <a:ext cx="2341459" cy="2340000"/>
            <a:chOff x="1063894" y="2259000"/>
            <a:chExt cx="2341459" cy="2340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4E42DD-671E-419D-B135-0F2F591A511A}"/>
                </a:ext>
              </a:extLst>
            </p:cNvPr>
            <p:cNvGrpSpPr/>
            <p:nvPr/>
          </p:nvGrpSpPr>
          <p:grpSpPr>
            <a:xfrm>
              <a:off x="1063894" y="2259000"/>
              <a:ext cx="2341459" cy="2340000"/>
              <a:chOff x="1179507" y="2564524"/>
              <a:chExt cx="2341459" cy="234000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7D1E26A-42B9-4829-8F3A-C79FF9BD7841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2F38EA-421E-47E1-BCB7-9ACF3E0A7C57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DEMO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展示</a:t>
                </a:r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E1B297-AC75-44DD-94D3-B17F37AA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226" y="3493955"/>
              <a:ext cx="758793" cy="75879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A97F200-43D8-4110-A4EB-7363D9537F88}"/>
              </a:ext>
            </a:extLst>
          </p:cNvPr>
          <p:cNvGrpSpPr/>
          <p:nvPr/>
        </p:nvGrpSpPr>
        <p:grpSpPr>
          <a:xfrm>
            <a:off x="4925270" y="2259000"/>
            <a:ext cx="2341459" cy="2340000"/>
            <a:chOff x="1063894" y="2259000"/>
            <a:chExt cx="2341459" cy="2340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27AA06A-39C5-4ADC-9492-AB83BBADD66D}"/>
                </a:ext>
              </a:extLst>
            </p:cNvPr>
            <p:cNvGrpSpPr/>
            <p:nvPr/>
          </p:nvGrpSpPr>
          <p:grpSpPr>
            <a:xfrm>
              <a:off x="1063894" y="2259000"/>
              <a:ext cx="2341459" cy="2340000"/>
              <a:chOff x="1179507" y="2564524"/>
              <a:chExt cx="2341459" cy="234000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7DBDED6-A543-4ED3-B4E6-935E15E8121A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3BAAD-F69D-4E37-9329-037F4426F30F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项目设计</a:t>
                </a:r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B0F78EE-4539-4CF4-A6E4-1583DFF37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55226" y="3493955"/>
              <a:ext cx="758793" cy="758793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C7543CA-6EB1-48CE-BDB5-31FD12CEE50A}"/>
              </a:ext>
            </a:extLst>
          </p:cNvPr>
          <p:cNvGrpSpPr/>
          <p:nvPr/>
        </p:nvGrpSpPr>
        <p:grpSpPr>
          <a:xfrm>
            <a:off x="8786646" y="2259000"/>
            <a:ext cx="2341459" cy="2340000"/>
            <a:chOff x="1063894" y="2259000"/>
            <a:chExt cx="2341459" cy="23400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BE88581-A176-469B-A0E9-83156546EF49}"/>
                </a:ext>
              </a:extLst>
            </p:cNvPr>
            <p:cNvGrpSpPr/>
            <p:nvPr/>
          </p:nvGrpSpPr>
          <p:grpSpPr>
            <a:xfrm>
              <a:off x="1063894" y="2259000"/>
              <a:ext cx="2341459" cy="2340000"/>
              <a:chOff x="1179507" y="2564524"/>
              <a:chExt cx="2341459" cy="234000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1A5C917-CEB3-4509-8FAF-012B3BB156F7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8A26083-42E2-42FE-83CB-1B24D1735EBE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总       结</a:t>
                </a: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3BCDDD8-1B09-485C-9F6B-E9FF675E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55226" y="3493955"/>
              <a:ext cx="758793" cy="758793"/>
            </a:xfrm>
            <a:prstGeom prst="rect">
              <a:avLst/>
            </a:prstGeom>
          </p:spPr>
        </p:pic>
      </p:grp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5E7DE29A-FEA3-4FB4-BBBF-53B0E5D7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Hoit-23o2 GOMOKU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8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3F9C7D-5F60-4499-B2B8-7F4E9E1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3</a:t>
            </a:fld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0A2A4C-DDFF-4BF6-86C2-9378417C04F6}"/>
              </a:ext>
            </a:extLst>
          </p:cNvPr>
          <p:cNvSpPr/>
          <p:nvPr/>
        </p:nvSpPr>
        <p:spPr>
          <a:xfrm>
            <a:off x="861131" y="1249681"/>
            <a:ext cx="10469737" cy="5156810"/>
          </a:xfrm>
          <a:prstGeom prst="roundRect">
            <a:avLst>
              <a:gd name="adj" fmla="val 4786"/>
            </a:avLst>
          </a:prstGeom>
          <a:solidFill>
            <a:srgbClr val="33333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9DD59090-6E35-4885-829C-B4191CA7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364F2D-CDFB-4E28-BB73-55165F680EE3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FDD961DC-75FF-4F74-8ACB-9C8600B3FB2B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</a:t>
              </a:r>
              <a:r>
                <a:rPr lang="en-US" altLang="zh-CN" sz="4400" dirty="0">
                  <a:latin typeface="Rockwell" panose="02060603020205020403" pitchFamily="18" charset="0"/>
                </a:rPr>
                <a:t>DEMO</a:t>
              </a:r>
              <a:r>
                <a:rPr lang="zh-CN" altLang="en-US" dirty="0">
                  <a:latin typeface="Rockwell" panose="02060603020205020403" pitchFamily="18" charset="0"/>
                </a:rPr>
                <a:t>展示</a:t>
              </a:r>
              <a:endParaRPr lang="zh-CN" altLang="en-US" sz="4400" dirty="0">
                <a:latin typeface="Rockwell" panose="020606030202050204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D68F52-06CE-4FC5-8332-D3A73BE515BC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82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4</a:t>
            </a:fld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14328CC-F69B-40D0-BBF0-B0105BD065B1}"/>
              </a:ext>
            </a:extLst>
          </p:cNvPr>
          <p:cNvGrpSpPr/>
          <p:nvPr/>
        </p:nvGrpSpPr>
        <p:grpSpPr>
          <a:xfrm>
            <a:off x="843810" y="2396160"/>
            <a:ext cx="2341459" cy="2340000"/>
            <a:chOff x="1260498" y="1725600"/>
            <a:chExt cx="2341459" cy="234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4229AA1-C4F3-47BE-9BA7-237D0025C86E}"/>
                </a:ext>
              </a:extLst>
            </p:cNvPr>
            <p:cNvGrpSpPr/>
            <p:nvPr/>
          </p:nvGrpSpPr>
          <p:grpSpPr>
            <a:xfrm>
              <a:off x="1260498" y="1725600"/>
              <a:ext cx="2341459" cy="2340000"/>
              <a:chOff x="1179507" y="2564524"/>
              <a:chExt cx="2341459" cy="2340000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2080F457-04D1-4979-AEC5-572ECCB818C9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731985-12BF-4820-985C-AB053300A9BA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原型设计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8F0BA0E-BA58-4FD8-86AC-E03026129FB0}"/>
                </a:ext>
              </a:extLst>
            </p:cNvPr>
            <p:cNvGrpSpPr/>
            <p:nvPr/>
          </p:nvGrpSpPr>
          <p:grpSpPr>
            <a:xfrm>
              <a:off x="2106755" y="2896142"/>
              <a:ext cx="648943" cy="699693"/>
              <a:chOff x="2106755" y="2896142"/>
              <a:chExt cx="648943" cy="69969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2A5D7DBD-47E4-4DBF-BC6F-F9B970526277}"/>
                  </a:ext>
                </a:extLst>
              </p:cNvPr>
              <p:cNvGrpSpPr/>
              <p:nvPr/>
            </p:nvGrpSpPr>
            <p:grpSpPr>
              <a:xfrm>
                <a:off x="2106755" y="2896142"/>
                <a:ext cx="648943" cy="699693"/>
                <a:chOff x="2106755" y="2896142"/>
                <a:chExt cx="648943" cy="699693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FC0EEE43-1594-49F6-A306-89C1A5198261}"/>
                    </a:ext>
                  </a:extLst>
                </p:cNvPr>
                <p:cNvGrpSpPr/>
                <p:nvPr/>
              </p:nvGrpSpPr>
              <p:grpSpPr>
                <a:xfrm>
                  <a:off x="2106755" y="2896142"/>
                  <a:ext cx="648943" cy="699693"/>
                  <a:chOff x="2172876" y="2893073"/>
                  <a:chExt cx="648943" cy="699693"/>
                </a:xfrm>
              </p:grpSpPr>
              <p:sp>
                <p:nvSpPr>
                  <p:cNvPr id="29" name="椭圆 38">
                    <a:extLst>
                      <a:ext uri="{FF2B5EF4-FFF2-40B4-BE49-F238E27FC236}">
                        <a16:creationId xmlns:a16="http://schemas.microsoft.com/office/drawing/2014/main" id="{AF340F6F-F9E6-4011-AF00-D0208EC12E7B}"/>
                      </a:ext>
                    </a:extLst>
                  </p:cNvPr>
                  <p:cNvSpPr/>
                  <p:nvPr/>
                </p:nvSpPr>
                <p:spPr>
                  <a:xfrm>
                    <a:off x="2172876" y="2893073"/>
                    <a:ext cx="284480" cy="284480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" name="椭圆 39">
                    <a:extLst>
                      <a:ext uri="{FF2B5EF4-FFF2-40B4-BE49-F238E27FC236}">
                        <a16:creationId xmlns:a16="http://schemas.microsoft.com/office/drawing/2014/main" id="{A9B89F79-FED6-48C9-B62F-6795EFEB0F33}"/>
                      </a:ext>
                    </a:extLst>
                  </p:cNvPr>
                  <p:cNvSpPr/>
                  <p:nvPr/>
                </p:nvSpPr>
                <p:spPr>
                  <a:xfrm>
                    <a:off x="2537339" y="2893073"/>
                    <a:ext cx="284480" cy="284480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" name="椭圆 44">
                    <a:extLst>
                      <a:ext uri="{FF2B5EF4-FFF2-40B4-BE49-F238E27FC236}">
                        <a16:creationId xmlns:a16="http://schemas.microsoft.com/office/drawing/2014/main" id="{016952FF-D3F8-4FF4-A274-2DE974FE8557}"/>
                      </a:ext>
                    </a:extLst>
                  </p:cNvPr>
                  <p:cNvSpPr/>
                  <p:nvPr/>
                </p:nvSpPr>
                <p:spPr>
                  <a:xfrm>
                    <a:off x="2172876" y="3308286"/>
                    <a:ext cx="284480" cy="284480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椭圆 45">
                    <a:extLst>
                      <a:ext uri="{FF2B5EF4-FFF2-40B4-BE49-F238E27FC236}">
                        <a16:creationId xmlns:a16="http://schemas.microsoft.com/office/drawing/2014/main" id="{0D2150AF-A8B5-4C20-BB35-01FB084A9959}"/>
                      </a:ext>
                    </a:extLst>
                  </p:cNvPr>
                  <p:cNvSpPr/>
                  <p:nvPr/>
                </p:nvSpPr>
                <p:spPr>
                  <a:xfrm>
                    <a:off x="2537339" y="3308286"/>
                    <a:ext cx="284480" cy="284480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85E2C504-82E2-40E0-9FF8-23FC8B80E613}"/>
                    </a:ext>
                  </a:extLst>
                </p:cNvPr>
                <p:cNvSpPr/>
                <p:nvPr/>
              </p:nvSpPr>
              <p:spPr>
                <a:xfrm>
                  <a:off x="2532351" y="3376575"/>
                  <a:ext cx="165129" cy="16512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02D02BC-7B42-4BFF-B06A-49FBE680806F}"/>
                  </a:ext>
                </a:extLst>
              </p:cNvPr>
              <p:cNvSpPr/>
              <p:nvPr/>
            </p:nvSpPr>
            <p:spPr>
              <a:xfrm>
                <a:off x="2166430" y="2955817"/>
                <a:ext cx="165129" cy="165129"/>
              </a:xfrm>
              <a:prstGeom prst="ellipse">
                <a:avLst/>
              </a:prstGeom>
              <a:solidFill>
                <a:srgbClr val="9A9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E7E05F-D480-433A-A62F-4F979D9598B6}"/>
              </a:ext>
            </a:extLst>
          </p:cNvPr>
          <p:cNvGrpSpPr/>
          <p:nvPr/>
        </p:nvGrpSpPr>
        <p:grpSpPr>
          <a:xfrm>
            <a:off x="4925270" y="2396160"/>
            <a:ext cx="2341459" cy="2340000"/>
            <a:chOff x="4925270" y="1797392"/>
            <a:chExt cx="2341459" cy="234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27864FA-F518-4EA5-9842-E9AC0718FEE6}"/>
                </a:ext>
              </a:extLst>
            </p:cNvPr>
            <p:cNvGrpSpPr/>
            <p:nvPr/>
          </p:nvGrpSpPr>
          <p:grpSpPr>
            <a:xfrm>
              <a:off x="4925270" y="1797392"/>
              <a:ext cx="2341459" cy="2340000"/>
              <a:chOff x="1179507" y="2564524"/>
              <a:chExt cx="2341459" cy="2340000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6C638F5C-41D8-4BF4-B92C-334B108BACEC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12B2D3-602D-41AE-B3F2-CF07454A4320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API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设计</a:t>
                </a:r>
              </a:p>
            </p:txBody>
          </p:sp>
        </p:grp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AF11F1FF-6044-4C92-B27A-EA9DBBB3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527" y="2907717"/>
              <a:ext cx="648943" cy="6996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D734B84-0C6C-495F-A715-5044C8C01709}"/>
              </a:ext>
            </a:extLst>
          </p:cNvPr>
          <p:cNvGrpSpPr/>
          <p:nvPr/>
        </p:nvGrpSpPr>
        <p:grpSpPr>
          <a:xfrm>
            <a:off x="9006731" y="2396160"/>
            <a:ext cx="2341459" cy="2340000"/>
            <a:chOff x="4925270" y="1797392"/>
            <a:chExt cx="2341459" cy="2340000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9DC5624-E5C9-4364-B85B-FDD5590EA19B}"/>
                </a:ext>
              </a:extLst>
            </p:cNvPr>
            <p:cNvGrpSpPr/>
            <p:nvPr/>
          </p:nvGrpSpPr>
          <p:grpSpPr>
            <a:xfrm>
              <a:off x="4925270" y="1797392"/>
              <a:ext cx="2341459" cy="2340000"/>
              <a:chOff x="1179507" y="2564524"/>
              <a:chExt cx="2341459" cy="2340000"/>
            </a:xfrm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0A72D465-74D6-4D49-9EBB-E197A7202E24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0FCE82C-8184-4413-9487-778EC1743946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开发联调</a:t>
                </a:r>
              </a:p>
            </p:txBody>
          </p: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A8CD0870-9AC6-4924-973A-FFE6F4F57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3627"/>
            <a:stretch/>
          </p:blipFill>
          <p:spPr>
            <a:xfrm>
              <a:off x="5771527" y="2907717"/>
              <a:ext cx="648943" cy="6996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B4C1344-86F2-41FC-B413-BE0B8BA9354F}"/>
              </a:ext>
            </a:extLst>
          </p:cNvPr>
          <p:cNvGrpSpPr/>
          <p:nvPr/>
        </p:nvGrpSpPr>
        <p:grpSpPr>
          <a:xfrm>
            <a:off x="1157420" y="4736160"/>
            <a:ext cx="1744718" cy="1507728"/>
            <a:chOff x="1157420" y="4736160"/>
            <a:chExt cx="1744718" cy="1507728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BAE2824-A731-4472-82E7-534B1E60B339}"/>
                </a:ext>
              </a:extLst>
            </p:cNvPr>
            <p:cNvSpPr txBox="1"/>
            <p:nvPr/>
          </p:nvSpPr>
          <p:spPr>
            <a:xfrm>
              <a:off x="1157420" y="5782223"/>
              <a:ext cx="174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Rockwell" panose="02060603020205020403" pitchFamily="18" charset="0"/>
                </a:rPr>
                <a:t>0.5 Days</a:t>
              </a:r>
              <a:endParaRPr lang="zh-CN" altLang="en-US" sz="2400" dirty="0">
                <a:latin typeface="Rockwell" panose="02060603020205020403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6AF99A2-0FCF-41F6-A571-EF47F585E9EC}"/>
                </a:ext>
              </a:extLst>
            </p:cNvPr>
            <p:cNvCxnSpPr>
              <a:stCxn id="23" idx="2"/>
              <a:endCxn id="91" idx="0"/>
            </p:cNvCxnSpPr>
            <p:nvPr/>
          </p:nvCxnSpPr>
          <p:spPr>
            <a:xfrm>
              <a:off x="2014540" y="4736160"/>
              <a:ext cx="15239" cy="10460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5117C6-838A-46C8-9793-A4927C4BC477}"/>
              </a:ext>
            </a:extLst>
          </p:cNvPr>
          <p:cNvGrpSpPr/>
          <p:nvPr/>
        </p:nvGrpSpPr>
        <p:grpSpPr>
          <a:xfrm>
            <a:off x="5223639" y="854169"/>
            <a:ext cx="1744718" cy="1541991"/>
            <a:chOff x="5223639" y="854169"/>
            <a:chExt cx="1744718" cy="154199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3732326-7726-4795-ACEB-A89301EDE55F}"/>
                </a:ext>
              </a:extLst>
            </p:cNvPr>
            <p:cNvCxnSpPr>
              <a:cxnSpLocks/>
              <a:stCxn id="99" idx="2"/>
              <a:endCxn id="50" idx="0"/>
            </p:cNvCxnSpPr>
            <p:nvPr/>
          </p:nvCxnSpPr>
          <p:spPr>
            <a:xfrm>
              <a:off x="6095998" y="1315834"/>
              <a:ext cx="2" cy="10803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38596E0-B7A5-4E4F-92F7-A28B3FE5C760}"/>
                </a:ext>
              </a:extLst>
            </p:cNvPr>
            <p:cNvSpPr txBox="1"/>
            <p:nvPr/>
          </p:nvSpPr>
          <p:spPr>
            <a:xfrm>
              <a:off x="5223639" y="854169"/>
              <a:ext cx="174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Rockwell" panose="02060603020205020403" pitchFamily="18" charset="0"/>
                </a:rPr>
                <a:t>0.5 Days</a:t>
              </a:r>
              <a:endParaRPr lang="zh-CN" altLang="en-US" sz="2400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0F4E80D-3DCC-48FD-9B17-528351FD034C}"/>
              </a:ext>
            </a:extLst>
          </p:cNvPr>
          <p:cNvGrpSpPr/>
          <p:nvPr/>
        </p:nvGrpSpPr>
        <p:grpSpPr>
          <a:xfrm>
            <a:off x="9305101" y="4736160"/>
            <a:ext cx="1744718" cy="1507728"/>
            <a:chOff x="9305101" y="4736160"/>
            <a:chExt cx="1744718" cy="1507728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3FDCF54-D01F-46DF-BA82-FABE93A0A12F}"/>
                </a:ext>
              </a:extLst>
            </p:cNvPr>
            <p:cNvSpPr txBox="1"/>
            <p:nvPr/>
          </p:nvSpPr>
          <p:spPr>
            <a:xfrm>
              <a:off x="9305101" y="5782223"/>
              <a:ext cx="174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Rockwell" panose="02060603020205020403" pitchFamily="18" charset="0"/>
                </a:rPr>
                <a:t>3 Days</a:t>
              </a:r>
              <a:endParaRPr lang="zh-CN" altLang="en-US" sz="2400" dirty="0">
                <a:latin typeface="Rockwell" panose="02060603020205020403" pitchFamily="18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F33A27D-DD32-409E-8817-93B51560D060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177460" y="4736160"/>
              <a:ext cx="0" cy="10460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FD6B77D-EC33-436E-820F-6FEFDB301EF1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06" name="标题 1">
              <a:extLst>
                <a:ext uri="{FF2B5EF4-FFF2-40B4-BE49-F238E27FC236}">
                  <a16:creationId xmlns:a16="http://schemas.microsoft.com/office/drawing/2014/main" id="{CC42E0AD-1DEA-490E-9EAE-583C6312BCB9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</a:t>
              </a:r>
              <a:r>
                <a:rPr lang="zh-CN" altLang="en-US" sz="4400" dirty="0">
                  <a:latin typeface="Rockwell" panose="02060603020205020403" pitchFamily="18" charset="0"/>
                </a:rPr>
                <a:t>迭代流程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096C537-940D-4673-8B44-88E7087388B6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1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5</a:t>
            </a:fld>
            <a:endParaRPr lang="zh-CN" altLang="en-US" dirty="0"/>
          </a:p>
        </p:txBody>
      </p: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pic>
        <p:nvPicPr>
          <p:cNvPr id="41" name="Picture 2" descr="Brainy: 2D Game puzzle ux design ui design product design pet project game development madewithunity unity3d board game game design game minilalist minimalism ui ux">
            <a:extLst>
              <a:ext uri="{FF2B5EF4-FFF2-40B4-BE49-F238E27FC236}">
                <a16:creationId xmlns:a16="http://schemas.microsoft.com/office/drawing/2014/main" id="{D107E4D9-A93E-4F25-911E-241581BA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5" y="1769527"/>
            <a:ext cx="5589608" cy="4192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034D57-BF58-4E20-9721-FAF0AB279105}"/>
              </a:ext>
            </a:extLst>
          </p:cNvPr>
          <p:cNvSpPr/>
          <p:nvPr/>
        </p:nvSpPr>
        <p:spPr>
          <a:xfrm>
            <a:off x="6399977" y="1769527"/>
            <a:ext cx="5589608" cy="4192206"/>
          </a:xfrm>
          <a:prstGeom prst="roundRect">
            <a:avLst>
              <a:gd name="adj" fmla="val 7003"/>
            </a:avLst>
          </a:prstGeom>
          <a:solidFill>
            <a:srgbClr val="FFB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4BB9A5-4670-4E03-A26C-D10F424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07" y="2384561"/>
            <a:ext cx="4580547" cy="2576558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193AA4-3199-496C-96CA-4E29E367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754" y="3672840"/>
            <a:ext cx="1338565" cy="2051537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18F2D6E1-73E7-4671-B87B-B4C1D37EB8E4}"/>
              </a:ext>
            </a:extLst>
          </p:cNvPr>
          <p:cNvCxnSpPr>
            <a:stCxn id="41" idx="0"/>
            <a:endCxn id="4" idx="0"/>
          </p:cNvCxnSpPr>
          <p:nvPr/>
        </p:nvCxnSpPr>
        <p:spPr>
          <a:xfrm rot="5400000" flipH="1" flipV="1">
            <a:off x="6096000" y="-1329254"/>
            <a:ext cx="12700" cy="6197562"/>
          </a:xfrm>
          <a:prstGeom prst="curved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1FD6BF52-A520-44CE-98E2-B50E9E6765CF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381" name="标题 1">
              <a:extLst>
                <a:ext uri="{FF2B5EF4-FFF2-40B4-BE49-F238E27FC236}">
                  <a16:creationId xmlns:a16="http://schemas.microsoft.com/office/drawing/2014/main" id="{D10EEAA5-1589-40A4-8652-38A733AC981B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</a:t>
              </a:r>
              <a:r>
                <a:rPr lang="zh-CN" altLang="en-US" sz="4400" dirty="0">
                  <a:latin typeface="Rockwell" panose="02060603020205020403" pitchFamily="18" charset="0"/>
                </a:rPr>
                <a:t>原型设计</a:t>
              </a: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979D7EA6-A61B-499E-B482-84AC3937B95F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6</a:t>
            </a:fld>
            <a:endParaRPr lang="zh-CN" altLang="en-US" dirty="0"/>
          </a:p>
        </p:txBody>
      </p: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257CBF-73DB-4583-9043-65159295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56" y="1201465"/>
            <a:ext cx="9329888" cy="4914215"/>
          </a:xfrm>
          <a:prstGeom prst="roundRect">
            <a:avLst>
              <a:gd name="adj" fmla="val 332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50785C-8F99-401C-B1C0-1EB46337A894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DA04652E-8069-488B-A75F-A666076A3430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API</a:t>
              </a:r>
              <a:r>
                <a:rPr lang="zh-CN" altLang="en-US" dirty="0">
                  <a:latin typeface="Rockwell" panose="02060603020205020403" pitchFamily="18" charset="0"/>
                </a:rPr>
                <a:t>草稿</a:t>
              </a:r>
              <a:endParaRPr lang="zh-CN" altLang="en-US" sz="4400" dirty="0">
                <a:latin typeface="Rockwell" panose="02060603020205020403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8C18E10-DA9A-49CB-B875-A6D794837AD0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8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7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B328CD-F3C5-4042-98B1-E41F6589AC6C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DB373E17-7DB8-4EF1-A646-341ACAFBAEBD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API</a:t>
              </a:r>
              <a:r>
                <a:rPr lang="zh-CN" altLang="en-US" sz="4400" dirty="0">
                  <a:latin typeface="Rockwell" panose="02060603020205020403" pitchFamily="18" charset="0"/>
                </a:rPr>
                <a:t>蓝图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42248D-9201-4B13-AB82-3FBEED658153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78BB55-CCB0-4AB8-BE51-6584BF2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85" y="1093812"/>
            <a:ext cx="3370829" cy="4914215"/>
          </a:xfrm>
          <a:prstGeom prst="roundRect">
            <a:avLst>
              <a:gd name="adj" fmla="val 2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3B7CD41-6A75-43ED-9A0E-AB5D1376A9A0}"/>
              </a:ext>
            </a:extLst>
          </p:cNvPr>
          <p:cNvGrpSpPr/>
          <p:nvPr/>
        </p:nvGrpSpPr>
        <p:grpSpPr>
          <a:xfrm>
            <a:off x="9006730" y="2396160"/>
            <a:ext cx="2341459" cy="2340000"/>
            <a:chOff x="9006730" y="2396160"/>
            <a:chExt cx="2341459" cy="2340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0D1FDBE-83FE-4FF7-BA67-FE6F256A400A}"/>
                </a:ext>
              </a:extLst>
            </p:cNvPr>
            <p:cNvGrpSpPr/>
            <p:nvPr/>
          </p:nvGrpSpPr>
          <p:grpSpPr>
            <a:xfrm>
              <a:off x="9006730" y="2396160"/>
              <a:ext cx="2341459" cy="2340000"/>
              <a:chOff x="1179507" y="2564524"/>
              <a:chExt cx="2341459" cy="2340000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FB45BCB2-8480-448A-81CB-8122B46F5288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83EC849-FDFD-4963-B576-50A8743C5610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MSG_XX</a:t>
                </a:r>
                <a:endPara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9F9717-7B0A-498E-820A-1FBE9D7D0E6E}"/>
                </a:ext>
              </a:extLst>
            </p:cNvPr>
            <p:cNvSpPr txBox="1"/>
            <p:nvPr/>
          </p:nvSpPr>
          <p:spPr>
            <a:xfrm>
              <a:off x="9305100" y="3769680"/>
              <a:ext cx="174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代表</a:t>
              </a: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B to S</a:t>
              </a:r>
              <a:endParaRPr lang="zh-CN" altLang="en-US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16D7682-B36A-4760-A011-669FDA8C7046}"/>
              </a:ext>
            </a:extLst>
          </p:cNvPr>
          <p:cNvGrpSpPr/>
          <p:nvPr/>
        </p:nvGrpSpPr>
        <p:grpSpPr>
          <a:xfrm>
            <a:off x="843810" y="2396160"/>
            <a:ext cx="2341459" cy="2340000"/>
            <a:chOff x="9006730" y="2396160"/>
            <a:chExt cx="2341459" cy="23400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8E8DA77-E3CE-48F5-9C1E-FB7E8ADBB1C3}"/>
                </a:ext>
              </a:extLst>
            </p:cNvPr>
            <p:cNvGrpSpPr/>
            <p:nvPr/>
          </p:nvGrpSpPr>
          <p:grpSpPr>
            <a:xfrm>
              <a:off x="9006730" y="2396160"/>
              <a:ext cx="2341459" cy="2340000"/>
              <a:chOff x="1179507" y="2564524"/>
              <a:chExt cx="2341459" cy="2340000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68A71BD3-BBCF-422B-83D5-772B7A4BA154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7258B39-E9B7-4E9C-85E1-BC1155AB9EB6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TYPE_XX</a:t>
                </a:r>
                <a:endPara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CDFF180-051C-43C0-95D2-14C412BED8C2}"/>
                </a:ext>
              </a:extLst>
            </p:cNvPr>
            <p:cNvSpPr txBox="1"/>
            <p:nvPr/>
          </p:nvSpPr>
          <p:spPr>
            <a:xfrm>
              <a:off x="9305100" y="3769680"/>
              <a:ext cx="174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代表</a:t>
              </a:r>
              <a:r>
                <a:rPr lang="en-US" altLang="zh-CN" sz="2400" dirty="0">
                  <a:solidFill>
                    <a:schemeClr val="bg1"/>
                  </a:solidFill>
                  <a:latin typeface="Rockwell" panose="02060603020205020403" pitchFamily="18" charset="0"/>
                </a:rPr>
                <a:t>S to B</a:t>
              </a:r>
              <a:endParaRPr lang="zh-CN" altLang="en-US" sz="24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0E8B106-DF9E-4C4E-8B37-0D39D3259BBA}"/>
              </a:ext>
            </a:extLst>
          </p:cNvPr>
          <p:cNvCxnSpPr>
            <a:stCxn id="48" idx="2"/>
            <a:endCxn id="41" idx="2"/>
          </p:cNvCxnSpPr>
          <p:nvPr/>
        </p:nvCxnSpPr>
        <p:spPr>
          <a:xfrm rot="16200000" flipH="1">
            <a:off x="6096000" y="654700"/>
            <a:ext cx="12700" cy="8162920"/>
          </a:xfrm>
          <a:prstGeom prst="bentConnector3">
            <a:avLst>
              <a:gd name="adj1" fmla="val 1164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6D08E56-0AB0-4AF0-BB1C-76F35DFEE7F5}"/>
              </a:ext>
            </a:extLst>
          </p:cNvPr>
          <p:cNvSpPr txBox="1"/>
          <p:nvPr/>
        </p:nvSpPr>
        <p:spPr>
          <a:xfrm>
            <a:off x="526509" y="5231304"/>
            <a:ext cx="137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WebSocket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6DD5AC3-67C1-40EA-A5F8-C37E30404DD9}"/>
              </a:ext>
            </a:extLst>
          </p:cNvPr>
          <p:cNvSpPr txBox="1"/>
          <p:nvPr/>
        </p:nvSpPr>
        <p:spPr>
          <a:xfrm>
            <a:off x="10292079" y="5231304"/>
            <a:ext cx="137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WebSocket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8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B328CD-F3C5-4042-98B1-E41F6589AC6C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DB373E17-7DB8-4EF1-A646-341ACAFBAEBD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</a:t>
              </a:r>
              <a:r>
                <a:rPr lang="zh-CN" altLang="en-US" sz="4400" dirty="0">
                  <a:latin typeface="Rockwell" panose="02060603020205020403" pitchFamily="18" charset="0"/>
                </a:rPr>
                <a:t>最终架构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42248D-9201-4B13-AB82-3FBEED658153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A39571-0953-4106-88E8-067BCE3DC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1" b="4588"/>
          <a:stretch/>
        </p:blipFill>
        <p:spPr>
          <a:xfrm>
            <a:off x="0" y="129540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655FA-1434-40AF-AA97-116154A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B65D5C3-4FCB-4106-AB9C-569FFB48380D}" type="slidenum">
              <a:rPr lang="zh-CN" altLang="en-US" smtClean="0"/>
              <a:pPr algn="ctr"/>
              <a:t>9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B328CD-F3C5-4042-98B1-E41F6589AC6C}"/>
              </a:ext>
            </a:extLst>
          </p:cNvPr>
          <p:cNvGrpSpPr/>
          <p:nvPr/>
        </p:nvGrpSpPr>
        <p:grpSpPr>
          <a:xfrm>
            <a:off x="0" y="307348"/>
            <a:ext cx="5867400" cy="653448"/>
            <a:chOff x="324094" y="489910"/>
            <a:chExt cx="5867400" cy="653448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DB373E17-7DB8-4EF1-A646-341ACAFBAEBD}"/>
                </a:ext>
              </a:extLst>
            </p:cNvPr>
            <p:cNvSpPr txBox="1">
              <a:spLocks/>
            </p:cNvSpPr>
            <p:nvPr/>
          </p:nvSpPr>
          <p:spPr>
            <a:xfrm>
              <a:off x="324094" y="489911"/>
              <a:ext cx="5867400" cy="65344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400" dirty="0">
                  <a:latin typeface="Rockwell" panose="02060603020205020403" pitchFamily="18" charset="0"/>
                </a:rPr>
                <a:t>  项目设计 </a:t>
              </a:r>
              <a:r>
                <a:rPr lang="en-US" altLang="zh-CN" sz="4400" dirty="0">
                  <a:latin typeface="Rockwell" panose="02060603020205020403" pitchFamily="18" charset="0"/>
                </a:rPr>
                <a:t>– </a:t>
              </a:r>
              <a:r>
                <a:rPr lang="zh-CN" altLang="en-US" sz="4400" dirty="0">
                  <a:latin typeface="Rockwell" panose="02060603020205020403" pitchFamily="18" charset="0"/>
                </a:rPr>
                <a:t>开发联调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42248D-9201-4B13-AB82-3FBEED658153}"/>
                </a:ext>
              </a:extLst>
            </p:cNvPr>
            <p:cNvSpPr/>
            <p:nvPr/>
          </p:nvSpPr>
          <p:spPr>
            <a:xfrm>
              <a:off x="324094" y="489910"/>
              <a:ext cx="202415" cy="653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页脚占位符 51">
            <a:extLst>
              <a:ext uri="{FF2B5EF4-FFF2-40B4-BE49-F238E27FC236}">
                <a16:creationId xmlns:a16="http://schemas.microsoft.com/office/drawing/2014/main" id="{9BB97997-9B22-40C6-A668-718820A2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Hoit-23o2 GOMOKU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FFE7E845-149B-41F5-AD82-D0B0459AB9C6}"/>
              </a:ext>
            </a:extLst>
          </p:cNvPr>
          <p:cNvSpPr/>
          <p:nvPr/>
        </p:nvSpPr>
        <p:spPr>
          <a:xfrm rot="5400000">
            <a:off x="4015740" y="2591495"/>
            <a:ext cx="45719" cy="471760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77C8DF-1DF5-44E1-B5B2-A5364CCAC922}"/>
              </a:ext>
            </a:extLst>
          </p:cNvPr>
          <p:cNvGrpSpPr/>
          <p:nvPr/>
        </p:nvGrpSpPr>
        <p:grpSpPr>
          <a:xfrm>
            <a:off x="4925270" y="2396160"/>
            <a:ext cx="2341459" cy="2340000"/>
            <a:chOff x="4925270" y="1797392"/>
            <a:chExt cx="2341459" cy="234000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E2AF5BC-D8C7-4A72-8532-06BE110A8027}"/>
                </a:ext>
              </a:extLst>
            </p:cNvPr>
            <p:cNvGrpSpPr/>
            <p:nvPr/>
          </p:nvGrpSpPr>
          <p:grpSpPr>
            <a:xfrm>
              <a:off x="4925270" y="1797392"/>
              <a:ext cx="2341459" cy="2340000"/>
              <a:chOff x="1179507" y="2564524"/>
              <a:chExt cx="2341459" cy="2340000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83A89C1-BD2B-4C2C-97A7-3B79BD164BB3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95D190D-CEEE-48F8-A6D9-5E55AF988266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后端开发</a:t>
                </a:r>
              </a:p>
            </p:txBody>
          </p:sp>
        </p:grp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76D0408-836C-48CC-BCF3-C89641FA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3627"/>
            <a:stretch/>
          </p:blipFill>
          <p:spPr>
            <a:xfrm>
              <a:off x="5771527" y="2907717"/>
              <a:ext cx="648943" cy="6996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5402DD-10BC-4CBF-938D-4CBEA91ADD48}"/>
              </a:ext>
            </a:extLst>
          </p:cNvPr>
          <p:cNvGrpSpPr/>
          <p:nvPr/>
        </p:nvGrpSpPr>
        <p:grpSpPr>
          <a:xfrm>
            <a:off x="843810" y="2396160"/>
            <a:ext cx="2341459" cy="2340000"/>
            <a:chOff x="4925270" y="1797392"/>
            <a:chExt cx="2341459" cy="23400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58F1227-63EC-475A-A516-836A5C101E4A}"/>
                </a:ext>
              </a:extLst>
            </p:cNvPr>
            <p:cNvGrpSpPr/>
            <p:nvPr/>
          </p:nvGrpSpPr>
          <p:grpSpPr>
            <a:xfrm>
              <a:off x="4925270" y="1797392"/>
              <a:ext cx="2341459" cy="2340000"/>
              <a:chOff x="1179507" y="2564524"/>
              <a:chExt cx="2341459" cy="2340000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BC14D735-BB04-46A8-A05B-EC18CA46FC3C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E86D0BE-E16E-46F1-BFE6-B4314CFE63B2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前端开发</a:t>
                </a:r>
              </a:p>
            </p:txBody>
          </p:sp>
        </p:grp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1DDC1D7-3E03-4383-88FD-A5A0E35D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3627"/>
            <a:stretch/>
          </p:blipFill>
          <p:spPr>
            <a:xfrm>
              <a:off x="5771527" y="2907717"/>
              <a:ext cx="648943" cy="6996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C2BD2C-D332-4041-87B8-B6433DE18A2F}"/>
              </a:ext>
            </a:extLst>
          </p:cNvPr>
          <p:cNvGrpSpPr/>
          <p:nvPr/>
        </p:nvGrpSpPr>
        <p:grpSpPr>
          <a:xfrm>
            <a:off x="9006730" y="2396160"/>
            <a:ext cx="2341459" cy="2340000"/>
            <a:chOff x="4925270" y="1797392"/>
            <a:chExt cx="2341459" cy="23400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00CAA83-5D0C-4818-A04D-5C35307F1C3E}"/>
                </a:ext>
              </a:extLst>
            </p:cNvPr>
            <p:cNvGrpSpPr/>
            <p:nvPr/>
          </p:nvGrpSpPr>
          <p:grpSpPr>
            <a:xfrm>
              <a:off x="4925270" y="1797392"/>
              <a:ext cx="2341459" cy="2340000"/>
              <a:chOff x="1179507" y="2564524"/>
              <a:chExt cx="2341459" cy="2340000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FB1478F9-288B-46AC-BFB6-6E13DE41F2F4}"/>
                  </a:ext>
                </a:extLst>
              </p:cNvPr>
              <p:cNvSpPr/>
              <p:nvPr/>
            </p:nvSpPr>
            <p:spPr>
              <a:xfrm>
                <a:off x="1179507" y="2564524"/>
                <a:ext cx="2341459" cy="2340000"/>
              </a:xfrm>
              <a:prstGeom prst="roundRect">
                <a:avLst>
                  <a:gd name="adj" fmla="val 11686"/>
                </a:avLst>
              </a:prstGeom>
              <a:solidFill>
                <a:srgbClr val="33333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D0EE1FF-E0CA-44F4-9C5A-9267B78B7E7D}"/>
                  </a:ext>
                </a:extLst>
              </p:cNvPr>
              <p:cNvSpPr txBox="1"/>
              <p:nvPr/>
            </p:nvSpPr>
            <p:spPr>
              <a:xfrm>
                <a:off x="1477877" y="3059668"/>
                <a:ext cx="174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文档攥写</a:t>
                </a:r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DBA773F7-7466-484C-911D-35DC389F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3627"/>
            <a:stretch/>
          </p:blipFill>
          <p:spPr>
            <a:xfrm>
              <a:off x="5771527" y="2907717"/>
              <a:ext cx="648943" cy="6996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61CF9184-D3F0-4AA8-9186-89D3D1A943C6}"/>
              </a:ext>
            </a:extLst>
          </p:cNvPr>
          <p:cNvSpPr txBox="1"/>
          <p:nvPr/>
        </p:nvSpPr>
        <p:spPr>
          <a:xfrm>
            <a:off x="2870517" y="5709859"/>
            <a:ext cx="233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Rockwell" panose="02060603020205020403" pitchFamily="18" charset="0"/>
              </a:rPr>
              <a:t>1 Day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Rockwell" panose="02060603020205020403" pitchFamily="18" charset="0"/>
              </a:rPr>
              <a:t>2 Days Dev</a:t>
            </a:r>
            <a:endParaRPr lang="zh-CN" altLang="en-US" sz="2400" dirty="0">
              <a:latin typeface="Rockwell" panose="02060603020205020403" pitchFamily="18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EE7A64C-55B8-471D-8C68-110F637B431F}"/>
              </a:ext>
            </a:extLst>
          </p:cNvPr>
          <p:cNvCxnSpPr>
            <a:cxnSpLocks/>
            <a:stCxn id="4" idx="1"/>
            <a:endCxn id="81" idx="0"/>
          </p:cNvCxnSpPr>
          <p:nvPr/>
        </p:nvCxnSpPr>
        <p:spPr>
          <a:xfrm flipH="1">
            <a:off x="4035674" y="4973159"/>
            <a:ext cx="2925" cy="7367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F6054CD-A35F-4775-AAFF-3992A2DADD7F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0177460" y="4736160"/>
            <a:ext cx="0" cy="10460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9AE1EB5D-722B-40B3-BFB3-AAE389AFD3BC}"/>
              </a:ext>
            </a:extLst>
          </p:cNvPr>
          <p:cNvSpPr txBox="1"/>
          <p:nvPr/>
        </p:nvSpPr>
        <p:spPr>
          <a:xfrm>
            <a:off x="9305101" y="5782223"/>
            <a:ext cx="17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Rockwell" panose="02060603020205020403" pitchFamily="18" charset="0"/>
              </a:rPr>
              <a:t>1 Day Doc</a:t>
            </a:r>
            <a:endParaRPr lang="zh-CN" alt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9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188</Words>
  <Application>Microsoft Office PowerPoint</Application>
  <PresentationFormat>宽屏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Rockwell</vt:lpstr>
      <vt:lpstr>Office 主题​​</vt:lpstr>
      <vt:lpstr>GOMOKU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299</cp:revision>
  <dcterms:created xsi:type="dcterms:W3CDTF">2021-04-04T07:34:34Z</dcterms:created>
  <dcterms:modified xsi:type="dcterms:W3CDTF">2021-04-29T03:18:53Z</dcterms:modified>
</cp:coreProperties>
</file>