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0" y="294585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0" y="125612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0" y="221765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59" y="317919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8" y="509463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7" y="605235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794205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755740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1" y="2717275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0" y="3678810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29" y="5594250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59" y="4136910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229</Words>
  <Application>Microsoft Office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156</cp:revision>
  <dcterms:created xsi:type="dcterms:W3CDTF">2021-01-27T03:12:06Z</dcterms:created>
  <dcterms:modified xsi:type="dcterms:W3CDTF">2021-03-28T06:59:47Z</dcterms:modified>
</cp:coreProperties>
</file>