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9" r:id="rId4"/>
    <p:sldId id="273" r:id="rId5"/>
    <p:sldId id="274" r:id="rId6"/>
    <p:sldId id="260" r:id="rId7"/>
    <p:sldId id="261" r:id="rId8"/>
    <p:sldId id="262" r:id="rId9"/>
    <p:sldId id="264" r:id="rId10"/>
    <p:sldId id="263" r:id="rId11"/>
    <p:sldId id="272" r:id="rId12"/>
    <p:sldId id="300" r:id="rId13"/>
    <p:sldId id="265" r:id="rId14"/>
    <p:sldId id="266" r:id="rId15"/>
    <p:sldId id="267" r:id="rId16"/>
    <p:sldId id="271" r:id="rId17"/>
    <p:sldId id="275" r:id="rId18"/>
    <p:sldId id="277" r:id="rId19"/>
    <p:sldId id="285" r:id="rId20"/>
    <p:sldId id="306" r:id="rId21"/>
    <p:sldId id="301" r:id="rId22"/>
    <p:sldId id="302" r:id="rId23"/>
    <p:sldId id="286" r:id="rId24"/>
    <p:sldId id="287" r:id="rId25"/>
    <p:sldId id="288" r:id="rId26"/>
    <p:sldId id="276" r:id="rId27"/>
    <p:sldId id="289" r:id="rId28"/>
    <p:sldId id="290" r:id="rId29"/>
    <p:sldId id="292" r:id="rId30"/>
    <p:sldId id="278" r:id="rId31"/>
    <p:sldId id="291" r:id="rId32"/>
    <p:sldId id="307" r:id="rId33"/>
    <p:sldId id="280" r:id="rId34"/>
    <p:sldId id="294" r:id="rId35"/>
    <p:sldId id="303" r:id="rId36"/>
    <p:sldId id="304" r:id="rId37"/>
    <p:sldId id="305" r:id="rId38"/>
    <p:sldId id="309" r:id="rId39"/>
    <p:sldId id="293" r:id="rId40"/>
    <p:sldId id="281" r:id="rId41"/>
    <p:sldId id="282" r:id="rId42"/>
    <p:sldId id="297" r:id="rId43"/>
    <p:sldId id="308" r:id="rId44"/>
    <p:sldId id="299" r:id="rId45"/>
    <p:sldId id="298" r:id="rId46"/>
    <p:sldId id="296" r:id="rId47"/>
    <p:sldId id="284" r:id="rId48"/>
    <p:sldId id="279" r:id="rId49"/>
    <p:sldId id="268" r:id="rId50"/>
    <p:sldId id="269" r:id="rId51"/>
    <p:sldId id="283" r:id="rId52"/>
    <p:sldId id="270" r:id="rId53"/>
    <p:sldId id="258" r:id="rId54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73"/>
            <p14:sldId id="274"/>
            <p14:sldId id="260"/>
            <p14:sldId id="261"/>
            <p14:sldId id="262"/>
            <p14:sldId id="264"/>
            <p14:sldId id="263"/>
            <p14:sldId id="272"/>
            <p14:sldId id="300"/>
            <p14:sldId id="265"/>
            <p14:sldId id="266"/>
            <p14:sldId id="267"/>
            <p14:sldId id="271"/>
            <p14:sldId id="275"/>
            <p14:sldId id="277"/>
            <p14:sldId id="285"/>
            <p14:sldId id="306"/>
            <p14:sldId id="301"/>
            <p14:sldId id="302"/>
            <p14:sldId id="286"/>
            <p14:sldId id="287"/>
            <p14:sldId id="288"/>
            <p14:sldId id="276"/>
            <p14:sldId id="289"/>
            <p14:sldId id="290"/>
            <p14:sldId id="292"/>
            <p14:sldId id="278"/>
            <p14:sldId id="291"/>
            <p14:sldId id="307"/>
            <p14:sldId id="280"/>
            <p14:sldId id="294"/>
            <p14:sldId id="303"/>
            <p14:sldId id="304"/>
            <p14:sldId id="305"/>
            <p14:sldId id="309"/>
            <p14:sldId id="293"/>
            <p14:sldId id="281"/>
            <p14:sldId id="282"/>
            <p14:sldId id="297"/>
            <p14:sldId id="308"/>
            <p14:sldId id="299"/>
            <p14:sldId id="298"/>
            <p14:sldId id="296"/>
            <p14:sldId id="284"/>
            <p14:sldId id="279"/>
            <p14:sldId id="268"/>
            <p14:sldId id="269"/>
            <p14:sldId id="283"/>
            <p14:sldId id="27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C4B7D7"/>
    <a:srgbClr val="F5F5F5"/>
    <a:srgbClr val="C0C0C0"/>
    <a:srgbClr val="D00000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743" autoAdjust="0"/>
  </p:normalViewPr>
  <p:slideViewPr>
    <p:cSldViewPr snapToGrid="0">
      <p:cViewPr varScale="1">
        <p:scale>
          <a:sx n="19" d="100"/>
          <a:sy n="19" d="100"/>
        </p:scale>
        <p:origin x="307" y="1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75EA-CAD0-46ED-91A7-E09FAF8491AC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363-8349-4667-826A-3074ACDED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355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444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532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624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713" algn="l" defTabSz="91417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363-8349-4667-826A-3074ACDED8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3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2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7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2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2" y="4839517"/>
            <a:ext cx="25944227" cy="176235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25251368" y="19825424"/>
            <a:ext cx="1385744" cy="1749552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37524699" y="2730996"/>
            <a:ext cx="6453770" cy="8534408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37524699" y="17623549"/>
            <a:ext cx="6453770" cy="8534408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6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36335046" y="760587"/>
            <a:ext cx="8833108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36335051" y="15013056"/>
            <a:ext cx="8833108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751588" y="12289540"/>
            <a:ext cx="17" cy="27235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42571935" y="12996205"/>
            <a:ext cx="4793989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16802934" y="19197904"/>
            <a:ext cx="3004625" cy="30046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7242951" y="23"/>
            <a:ext cx="20281762" cy="19637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19367550" y="12289551"/>
            <a:ext cx="18845253" cy="9472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1069835" y="331281"/>
            <a:ext cx="26643737" cy="21431231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1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564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sz="75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sz="75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5" y="465059"/>
              <a:ext cx="1572957" cy="84023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1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5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sz="75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25175256" y="2247253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38869604" y="1290223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13691288" y="22494490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9860086" y="2246306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3300883" y="22494490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1702804" y="3884538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12414194" y="484959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27947579" y="170180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18252207" y="8202274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19090222" y="1321733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24138269" y="11805184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24138269" y="1531574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18252207" y="20238450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15309155" y="22039910"/>
            <a:ext cx="2943041" cy="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30024368" y="22039887"/>
            <a:ext cx="3154217" cy="8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30209224" y="20617970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19090222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24138269" y="18826290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15428093" y="20617970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19090218" y="-3860317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24138274" y="-1761913"/>
            <a:ext cx="0" cy="141214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18252207" y="-349753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19090222" y="4665301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4138269" y="325316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24653065" y="311411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24138269" y="6763728"/>
            <a:ext cx="0" cy="143855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3536994" y="20238437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4375014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33178595" y="20238445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34016607" y="16727886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4375014" y="1321733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4375014" y="8954522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4375014" y="4643390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3536992" y="5692596"/>
            <a:ext cx="838026" cy="16347299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9423070" y="18826290"/>
            <a:ext cx="0" cy="141214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9423070" y="1531574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9423070" y="11052922"/>
            <a:ext cx="0" cy="216441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9423070" y="6741804"/>
            <a:ext cx="0" cy="22127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14471131" y="5692596"/>
            <a:ext cx="3781063" cy="4311132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34016607" y="13198991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30024372" y="10003728"/>
            <a:ext cx="3992251" cy="424447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39064654" y="18826296"/>
            <a:ext cx="0" cy="141213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39064654" y="15297396"/>
            <a:ext cx="0" cy="143048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44112718" y="14248200"/>
            <a:ext cx="838026" cy="7791693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19090222" y="25161125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29186329" y="10003751"/>
            <a:ext cx="838026" cy="16206603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29186329" y="1451715"/>
            <a:ext cx="838026" cy="24758626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30016220" y="110424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39137289" y="1893501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44112722" y="20393369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2643069" y="20356942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9789537" y="1893501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29584447" y="8418405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24167464" y="11658087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18106366" y="12062599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18944377" y="17077654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3992433" y="15665500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23992433" y="19176062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18106366" y="24098762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15163315" y="25900230"/>
            <a:ext cx="2943041" cy="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29878531" y="25900207"/>
            <a:ext cx="3154217" cy="8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30063384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18944377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23992433" y="2268661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15282252" y="24478283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18944377" y="4"/>
            <a:ext cx="10096111" cy="2098404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23992433" y="2098413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18106366" y="3510568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18944377" y="8525622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3992433" y="7113481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24507225" y="6974426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23992433" y="10624049"/>
            <a:ext cx="0" cy="143855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3391154" y="24098749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4229173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33032750" y="24098758"/>
            <a:ext cx="11772159" cy="3602924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33870766" y="2058819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4229173" y="17077654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4229173" y="12814838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4229173" y="8503711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3391147" y="9552908"/>
            <a:ext cx="838026" cy="16347299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9277229" y="22686602"/>
            <a:ext cx="0" cy="141214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9277229" y="19176058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9277229" y="14913243"/>
            <a:ext cx="0" cy="216441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9277229" y="10602121"/>
            <a:ext cx="0" cy="22127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14325291" y="9552908"/>
            <a:ext cx="3781063" cy="4311132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33870766" y="17059312"/>
            <a:ext cx="10096111" cy="2098404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672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29878531" y="13864040"/>
            <a:ext cx="3992251" cy="424447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38918821" y="22686613"/>
            <a:ext cx="0" cy="141213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38918821" y="19157712"/>
            <a:ext cx="0" cy="143048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43966873" y="18108521"/>
            <a:ext cx="838026" cy="7791693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18944377" y="29021441"/>
            <a:ext cx="10096111" cy="2098404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29040488" y="13864059"/>
            <a:ext cx="838026" cy="16206603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122" idx="3"/>
          </p:cNvCxnSpPr>
          <p:nvPr/>
        </p:nvCxnSpPr>
        <p:spPr>
          <a:xfrm flipH="1">
            <a:off x="29040488" y="5312028"/>
            <a:ext cx="838026" cy="24758626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29870379" y="397074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38991444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43966877" y="24253686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2497228" y="24217255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9643696" y="22795328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29438607" y="12278721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24021627" y="15518404"/>
            <a:ext cx="399225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26137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C7B94BA7-2DA4-487E-BAA2-AFA78AAD580D}"/>
              </a:ext>
            </a:extLst>
          </p:cNvPr>
          <p:cNvGrpSpPr/>
          <p:nvPr/>
        </p:nvGrpSpPr>
        <p:grpSpPr>
          <a:xfrm>
            <a:off x="1329108" y="-1136362"/>
            <a:ext cx="47719377" cy="36439673"/>
            <a:chOff x="1329108" y="-1136362"/>
            <a:chExt cx="47719377" cy="36439673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3044E16E-3575-4972-B449-D026B3AAB3A0}"/>
                </a:ext>
              </a:extLst>
            </p:cNvPr>
            <p:cNvSpPr/>
            <p:nvPr/>
          </p:nvSpPr>
          <p:spPr>
            <a:xfrm>
              <a:off x="18106366" y="12062599"/>
              <a:ext cx="11772159" cy="3602924"/>
            </a:xfrm>
            <a:prstGeom prst="flowChartDecision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是否写入全部内容？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C01C6E-77FC-4037-B567-D231CE2DFD47}"/>
                </a:ext>
              </a:extLst>
            </p:cNvPr>
            <p:cNvSpPr/>
            <p:nvPr/>
          </p:nvSpPr>
          <p:spPr>
            <a:xfrm>
              <a:off x="18944377" y="17535448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计算本次写入内容、偏移以及大小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0E1DFEC-BFC1-4AAE-B44F-1DAF1AF0700D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flipH="1">
              <a:off x="23992433" y="15665523"/>
              <a:ext cx="13" cy="1869925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5E9E31A-2C9F-4EAF-AEA8-49F131E9E96C}"/>
                </a:ext>
              </a:extLst>
            </p:cNvPr>
            <p:cNvCxnSpPr>
              <a:cxnSpLocks/>
              <a:stCxn id="50" idx="2"/>
              <a:endCxn id="74" idx="0"/>
            </p:cNvCxnSpPr>
            <p:nvPr/>
          </p:nvCxnSpPr>
          <p:spPr>
            <a:xfrm>
              <a:off x="23992433" y="20055448"/>
              <a:ext cx="0" cy="251395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66491175-0A83-41CA-8E43-87F8DF45493C}"/>
                </a:ext>
              </a:extLst>
            </p:cNvPr>
            <p:cNvSpPr/>
            <p:nvPr/>
          </p:nvSpPr>
          <p:spPr>
            <a:xfrm>
              <a:off x="18106366" y="27756362"/>
              <a:ext cx="11772159" cy="3602924"/>
            </a:xfrm>
            <a:prstGeom prst="flowChartDecision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写入选项？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61DFA65-F9F3-4CE1-811A-DC7911AA6C4C}"/>
                </a:ext>
              </a:extLst>
            </p:cNvPr>
            <p:cNvCxnSpPr>
              <a:cxnSpLocks/>
              <a:stCxn id="62" idx="1"/>
              <a:endCxn id="93" idx="3"/>
            </p:cNvCxnSpPr>
            <p:nvPr/>
          </p:nvCxnSpPr>
          <p:spPr>
            <a:xfrm flipH="1" flipV="1">
              <a:off x="15097393" y="29510382"/>
              <a:ext cx="3008973" cy="4744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909F049-F927-4B41-BBC1-407CA66AA7B6}"/>
                </a:ext>
              </a:extLst>
            </p:cNvPr>
            <p:cNvCxnSpPr>
              <a:cxnSpLocks/>
              <a:stCxn id="62" idx="3"/>
              <a:endCxn id="96" idx="1"/>
            </p:cNvCxnSpPr>
            <p:nvPr/>
          </p:nvCxnSpPr>
          <p:spPr>
            <a:xfrm flipV="1">
              <a:off x="29878525" y="29510382"/>
              <a:ext cx="3088301" cy="4744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49E1AE5-9FE1-4088-A1EE-6C4B77F1481F}"/>
                </a:ext>
              </a:extLst>
            </p:cNvPr>
            <p:cNvSpPr txBox="1"/>
            <p:nvPr/>
          </p:nvSpPr>
          <p:spPr>
            <a:xfrm>
              <a:off x="29838830" y="27677138"/>
              <a:ext cx="29693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覆盖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967C44-1E8D-4891-AAAD-AC5914A49064}"/>
                </a:ext>
              </a:extLst>
            </p:cNvPr>
            <p:cNvSpPr/>
            <p:nvPr/>
          </p:nvSpPr>
          <p:spPr>
            <a:xfrm>
              <a:off x="18944377" y="22569398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检查是否需要擦除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F451173-75FC-46AF-B4A0-D7E384D97E7C}"/>
                </a:ext>
              </a:extLst>
            </p:cNvPr>
            <p:cNvCxnSpPr>
              <a:cxnSpLocks/>
              <a:stCxn id="74" idx="2"/>
              <a:endCxn id="62" idx="0"/>
            </p:cNvCxnSpPr>
            <p:nvPr/>
          </p:nvCxnSpPr>
          <p:spPr>
            <a:xfrm>
              <a:off x="23992433" y="25089398"/>
              <a:ext cx="13" cy="266696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FAF07EA-062C-4EFE-A8AD-9473ECDB1103}"/>
                </a:ext>
              </a:extLst>
            </p:cNvPr>
            <p:cNvSpPr txBox="1"/>
            <p:nvPr/>
          </p:nvSpPr>
          <p:spPr>
            <a:xfrm>
              <a:off x="15408304" y="27483189"/>
              <a:ext cx="29693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保留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AF42D60-3723-4FA4-997C-E1D9082E3B15}"/>
                </a:ext>
              </a:extLst>
            </p:cNvPr>
            <p:cNvSpPr/>
            <p:nvPr/>
          </p:nvSpPr>
          <p:spPr>
            <a:xfrm>
              <a:off x="18944377" y="-1136362"/>
              <a:ext cx="10096111" cy="209840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write_nor</a:t>
              </a:r>
              <a:endParaRPr lang="zh-CN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6A0C104-9050-49B1-849C-86BB3E807AA8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 flipH="1">
              <a:off x="23952751" y="962042"/>
              <a:ext cx="39682" cy="1714726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图: 决策 85">
              <a:extLst>
                <a:ext uri="{FF2B5EF4-FFF2-40B4-BE49-F238E27FC236}">
                  <a16:creationId xmlns:a16="http://schemas.microsoft.com/office/drawing/2014/main" id="{22886C1A-A3D3-42AC-BD69-CC67D27CA71A}"/>
                </a:ext>
              </a:extLst>
            </p:cNvPr>
            <p:cNvSpPr/>
            <p:nvPr/>
          </p:nvSpPr>
          <p:spPr>
            <a:xfrm>
              <a:off x="18066671" y="2676768"/>
              <a:ext cx="11772159" cy="3602924"/>
            </a:xfrm>
            <a:prstGeom prst="flowChartDecision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检查写入地址合法性？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BE6BE51-0E2E-4828-9445-B3126E1DD559}"/>
                </a:ext>
              </a:extLst>
            </p:cNvPr>
            <p:cNvSpPr/>
            <p:nvPr/>
          </p:nvSpPr>
          <p:spPr>
            <a:xfrm>
              <a:off x="18944377" y="8144622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将欲写入的内容分段</a:t>
              </a: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A147714-076F-4133-BEFE-97CFF341774B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23952751" y="6279692"/>
              <a:ext cx="39682" cy="186493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AB125EC-C9BE-48DA-A1F4-938629E66E17}"/>
                </a:ext>
              </a:extLst>
            </p:cNvPr>
            <p:cNvSpPr txBox="1"/>
            <p:nvPr/>
          </p:nvSpPr>
          <p:spPr>
            <a:xfrm>
              <a:off x="24359687" y="6210976"/>
              <a:ext cx="29693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合法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19562D3-87FD-45E9-AE7A-B864DF419A07}"/>
                </a:ext>
              </a:extLst>
            </p:cNvPr>
            <p:cNvCxnSpPr>
              <a:cxnSpLocks/>
              <a:stCxn id="87" idx="2"/>
              <a:endCxn id="49" idx="0"/>
            </p:cNvCxnSpPr>
            <p:nvPr/>
          </p:nvCxnSpPr>
          <p:spPr>
            <a:xfrm>
              <a:off x="23992433" y="10664622"/>
              <a:ext cx="13" cy="1397977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流程图: 决策 92">
              <a:extLst>
                <a:ext uri="{FF2B5EF4-FFF2-40B4-BE49-F238E27FC236}">
                  <a16:creationId xmlns:a16="http://schemas.microsoft.com/office/drawing/2014/main" id="{170B750A-ED2B-4002-8709-612DCA73DEC8}"/>
                </a:ext>
              </a:extLst>
            </p:cNvPr>
            <p:cNvSpPr/>
            <p:nvPr/>
          </p:nvSpPr>
          <p:spPr>
            <a:xfrm>
              <a:off x="3325234" y="27708920"/>
              <a:ext cx="11772159" cy="3602924"/>
            </a:xfrm>
            <a:prstGeom prst="flowChartDecision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是否需要擦除？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C01B595-8913-444A-8AC5-6D832C2E7B23}"/>
                </a:ext>
              </a:extLst>
            </p:cNvPr>
            <p:cNvSpPr/>
            <p:nvPr/>
          </p:nvSpPr>
          <p:spPr>
            <a:xfrm>
              <a:off x="4163257" y="22420940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读取相应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至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决策 95">
              <a:extLst>
                <a:ext uri="{FF2B5EF4-FFF2-40B4-BE49-F238E27FC236}">
                  <a16:creationId xmlns:a16="http://schemas.microsoft.com/office/drawing/2014/main" id="{2174F6B1-B4C1-466A-BC07-D1D8099FB70E}"/>
                </a:ext>
              </a:extLst>
            </p:cNvPr>
            <p:cNvSpPr/>
            <p:nvPr/>
          </p:nvSpPr>
          <p:spPr>
            <a:xfrm>
              <a:off x="32966826" y="27708920"/>
              <a:ext cx="11772159" cy="3602924"/>
            </a:xfrm>
            <a:prstGeom prst="flowChartDecision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是否需要擦除？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D2EDA36-F134-42B1-B501-54FB7BFEEDE6}"/>
                </a:ext>
              </a:extLst>
            </p:cNvPr>
            <p:cNvSpPr/>
            <p:nvPr/>
          </p:nvSpPr>
          <p:spPr>
            <a:xfrm>
              <a:off x="33804848" y="22569398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擦除相应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D1643EC-5C4F-40B0-B7FF-CB588F5987A1}"/>
                </a:ext>
              </a:extLst>
            </p:cNvPr>
            <p:cNvSpPr/>
            <p:nvPr/>
          </p:nvSpPr>
          <p:spPr>
            <a:xfrm>
              <a:off x="4229173" y="17535448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计算本次写入内容相对该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的偏移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491207D-D002-43A2-A272-D5C2EB4284E6}"/>
                </a:ext>
              </a:extLst>
            </p:cNvPr>
            <p:cNvSpPr/>
            <p:nvPr/>
          </p:nvSpPr>
          <p:spPr>
            <a:xfrm>
              <a:off x="4229173" y="12433838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将内容写入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，并擦除相应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2F21CD1-5CF8-494C-ADF2-9EA80F409E33}"/>
                </a:ext>
              </a:extLst>
            </p:cNvPr>
            <p:cNvSpPr/>
            <p:nvPr/>
          </p:nvSpPr>
          <p:spPr>
            <a:xfrm>
              <a:off x="4229173" y="8122712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E4B16F73-BB87-4B67-B22B-DC32F66C524F}"/>
                </a:ext>
              </a:extLst>
            </p:cNvPr>
            <p:cNvCxnSpPr>
              <a:cxnSpLocks/>
              <a:stCxn id="93" idx="1"/>
              <a:endCxn id="101" idx="1"/>
            </p:cNvCxnSpPr>
            <p:nvPr/>
          </p:nvCxnSpPr>
          <p:spPr>
            <a:xfrm rot="10800000" flipH="1">
              <a:off x="3325233" y="9382712"/>
              <a:ext cx="903939" cy="20127670"/>
            </a:xfrm>
            <a:prstGeom prst="bentConnector3">
              <a:avLst>
                <a:gd name="adj1" fmla="val -295042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5300FCD-B0C0-4113-8EBF-3A1A465A75E6}"/>
                </a:ext>
              </a:extLst>
            </p:cNvPr>
            <p:cNvCxnSpPr>
              <a:cxnSpLocks/>
              <a:stCxn id="93" idx="0"/>
              <a:endCxn id="95" idx="2"/>
            </p:cNvCxnSpPr>
            <p:nvPr/>
          </p:nvCxnSpPr>
          <p:spPr>
            <a:xfrm flipH="1" flipV="1">
              <a:off x="9211313" y="24940940"/>
              <a:ext cx="1" cy="276798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49CED70-A9A7-469C-ADCE-E496726DFD09}"/>
                </a:ext>
              </a:extLst>
            </p:cNvPr>
            <p:cNvCxnSpPr>
              <a:cxnSpLocks/>
              <a:stCxn id="95" idx="0"/>
              <a:endCxn id="99" idx="2"/>
            </p:cNvCxnSpPr>
            <p:nvPr/>
          </p:nvCxnSpPr>
          <p:spPr>
            <a:xfrm flipV="1">
              <a:off x="9211313" y="20055448"/>
              <a:ext cx="65916" cy="236549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A8AB4ED5-D358-4B11-AE91-D91A9E68162F}"/>
                </a:ext>
              </a:extLst>
            </p:cNvPr>
            <p:cNvCxnSpPr>
              <a:cxnSpLocks/>
              <a:stCxn id="99" idx="0"/>
              <a:endCxn id="100" idx="2"/>
            </p:cNvCxnSpPr>
            <p:nvPr/>
          </p:nvCxnSpPr>
          <p:spPr>
            <a:xfrm flipV="1">
              <a:off x="9277229" y="14953838"/>
              <a:ext cx="0" cy="258161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1575B5B-1835-44DB-8DAD-01F5562DC64F}"/>
                </a:ext>
              </a:extLst>
            </p:cNvPr>
            <p:cNvCxnSpPr>
              <a:cxnSpLocks/>
              <a:stCxn id="100" idx="0"/>
              <a:endCxn id="101" idx="2"/>
            </p:cNvCxnSpPr>
            <p:nvPr/>
          </p:nvCxnSpPr>
          <p:spPr>
            <a:xfrm flipV="1">
              <a:off x="9277229" y="10642712"/>
              <a:ext cx="0" cy="1791126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DC3D3D92-03C9-4D1A-8438-D0063EB223F3}"/>
                </a:ext>
              </a:extLst>
            </p:cNvPr>
            <p:cNvCxnSpPr>
              <a:cxnSpLocks/>
              <a:stCxn id="101" idx="3"/>
              <a:endCxn id="49" idx="1"/>
            </p:cNvCxnSpPr>
            <p:nvPr/>
          </p:nvCxnSpPr>
          <p:spPr>
            <a:xfrm>
              <a:off x="14325284" y="9382712"/>
              <a:ext cx="3781082" cy="4481349"/>
            </a:xfrm>
            <a:prstGeom prst="bentConnector3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90D592D-8EC6-48C8-8B26-638DFAA10BEC}"/>
                </a:ext>
              </a:extLst>
            </p:cNvPr>
            <p:cNvSpPr/>
            <p:nvPr/>
          </p:nvSpPr>
          <p:spPr>
            <a:xfrm>
              <a:off x="33804848" y="17303665"/>
              <a:ext cx="10096111" cy="252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r>
                <a:rPr lang="zh-CN" altLang="en-US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</a:t>
              </a:r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3FAF30E1-D763-43B6-8C90-9A96FF98DA99}"/>
                </a:ext>
              </a:extLst>
            </p:cNvPr>
            <p:cNvCxnSpPr>
              <a:cxnSpLocks/>
              <a:stCxn id="110" idx="1"/>
              <a:endCxn id="49" idx="3"/>
            </p:cNvCxnSpPr>
            <p:nvPr/>
          </p:nvCxnSpPr>
          <p:spPr>
            <a:xfrm rot="10800000">
              <a:off x="29878526" y="13864061"/>
              <a:ext cx="3926323" cy="4699604"/>
            </a:xfrm>
            <a:prstGeom prst="bentConnector3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94602BA-8050-44F7-B9AB-A18751C850C6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38852904" y="25089398"/>
              <a:ext cx="2" cy="261952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9FAD586-165B-43B1-AEA2-7B7823C42EA0}"/>
                </a:ext>
              </a:extLst>
            </p:cNvPr>
            <p:cNvCxnSpPr>
              <a:cxnSpLocks/>
              <a:stCxn id="98" idx="0"/>
              <a:endCxn id="110" idx="2"/>
            </p:cNvCxnSpPr>
            <p:nvPr/>
          </p:nvCxnSpPr>
          <p:spPr>
            <a:xfrm flipV="1">
              <a:off x="38852904" y="19823665"/>
              <a:ext cx="0" cy="2745733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FD0C9F45-794F-4431-9CA5-668C2E501D4E}"/>
                </a:ext>
              </a:extLst>
            </p:cNvPr>
            <p:cNvCxnSpPr>
              <a:cxnSpLocks/>
              <a:stCxn id="96" idx="3"/>
              <a:endCxn id="110" idx="3"/>
            </p:cNvCxnSpPr>
            <p:nvPr/>
          </p:nvCxnSpPr>
          <p:spPr>
            <a:xfrm flipH="1" flipV="1">
              <a:off x="43900959" y="18563665"/>
              <a:ext cx="838026" cy="10946717"/>
            </a:xfrm>
            <a:prstGeom prst="bentConnector3">
              <a:avLst>
                <a:gd name="adj1" fmla="val -209134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531DE62-2906-4ABF-A627-3EAC2DB005A2}"/>
                </a:ext>
              </a:extLst>
            </p:cNvPr>
            <p:cNvCxnSpPr>
              <a:cxnSpLocks/>
              <a:stCxn id="86" idx="3"/>
              <a:endCxn id="48" idx="3"/>
            </p:cNvCxnSpPr>
            <p:nvPr/>
          </p:nvCxnSpPr>
          <p:spPr>
            <a:xfrm flipH="1">
              <a:off x="29069683" y="4478230"/>
              <a:ext cx="769147" cy="29775879"/>
            </a:xfrm>
            <a:prstGeom prst="bentConnector3">
              <a:avLst>
                <a:gd name="adj1" fmla="val -2783889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506B0B8-A514-4EB1-870C-22E062C3158B}"/>
                </a:ext>
              </a:extLst>
            </p:cNvPr>
            <p:cNvSpPr txBox="1"/>
            <p:nvPr/>
          </p:nvSpPr>
          <p:spPr>
            <a:xfrm>
              <a:off x="30262881" y="3139472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不合法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08548C4-A03A-4EB9-9708-E87C9989D650}"/>
                </a:ext>
              </a:extLst>
            </p:cNvPr>
            <p:cNvSpPr txBox="1"/>
            <p:nvPr/>
          </p:nvSpPr>
          <p:spPr>
            <a:xfrm>
              <a:off x="39591459" y="26093602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E6FEACB-D332-4C46-851F-6E903890A25F}"/>
                </a:ext>
              </a:extLst>
            </p:cNvPr>
            <p:cNvSpPr txBox="1"/>
            <p:nvPr/>
          </p:nvSpPr>
          <p:spPr>
            <a:xfrm>
              <a:off x="45056234" y="27756362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3283657-7E13-4D5A-92DF-FEF644718368}"/>
                </a:ext>
              </a:extLst>
            </p:cNvPr>
            <p:cNvSpPr txBox="1"/>
            <p:nvPr/>
          </p:nvSpPr>
          <p:spPr>
            <a:xfrm>
              <a:off x="1329108" y="28028587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2A0A742-5C3C-4C98-8670-C3D51779529F}"/>
                </a:ext>
              </a:extLst>
            </p:cNvPr>
            <p:cNvSpPr txBox="1"/>
            <p:nvPr/>
          </p:nvSpPr>
          <p:spPr>
            <a:xfrm>
              <a:off x="9946838" y="25982002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7B4D386-0F33-4F6E-9BFA-5AF9841C4DE3}"/>
                </a:ext>
              </a:extLst>
            </p:cNvPr>
            <p:cNvSpPr txBox="1"/>
            <p:nvPr/>
          </p:nvSpPr>
          <p:spPr>
            <a:xfrm>
              <a:off x="34289131" y="12151438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BE24FE4-F3AA-4A3E-8BBA-AC7391F2DA4C}"/>
                </a:ext>
              </a:extLst>
            </p:cNvPr>
            <p:cNvSpPr txBox="1"/>
            <p:nvPr/>
          </p:nvSpPr>
          <p:spPr>
            <a:xfrm>
              <a:off x="24547904" y="15821006"/>
              <a:ext cx="3992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C62834B-E66E-4EAE-9826-B6F5B9BD8FB3}"/>
                </a:ext>
              </a:extLst>
            </p:cNvPr>
            <p:cNvSpPr/>
            <p:nvPr/>
          </p:nvSpPr>
          <p:spPr>
            <a:xfrm>
              <a:off x="18973572" y="33204907"/>
              <a:ext cx="10096111" cy="209840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write_nor</a:t>
              </a:r>
              <a:r>
                <a:rPr lang="zh-CN" alt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90D03442-B573-4926-8ED8-925444314687}"/>
                </a:ext>
              </a:extLst>
            </p:cNvPr>
            <p:cNvSpPr txBox="1"/>
            <p:nvPr/>
          </p:nvSpPr>
          <p:spPr>
            <a:xfrm>
              <a:off x="12801604" y="14361341"/>
              <a:ext cx="25603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80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55314A72-6D74-4811-8EC4-7143E5B38103}"/>
                </a:ext>
              </a:extLst>
            </p:cNvPr>
            <p:cNvCxnSpPr>
              <a:cxnSpLocks/>
              <a:stCxn id="49" idx="3"/>
              <a:endCxn id="48" idx="3"/>
            </p:cNvCxnSpPr>
            <p:nvPr/>
          </p:nvCxnSpPr>
          <p:spPr>
            <a:xfrm flipH="1">
              <a:off x="29069683" y="13864061"/>
              <a:ext cx="808842" cy="20390048"/>
            </a:xfrm>
            <a:prstGeom prst="bentConnector3">
              <a:avLst>
                <a:gd name="adj1" fmla="val -2298695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62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18252196" y="3943216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23300248" y="6041625"/>
            <a:ext cx="0" cy="141214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17414181" y="7453784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23300248" y="11056721"/>
            <a:ext cx="0" cy="123482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23815048" y="10917642"/>
            <a:ext cx="29693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18252196" y="24335123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28348307" y="9255244"/>
            <a:ext cx="838026" cy="16129088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18252196" y="1229151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17414181" y="15894465"/>
            <a:ext cx="11772159" cy="3602924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18252196" y="20732200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2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23300248" y="19497394"/>
            <a:ext cx="0" cy="123482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28348303" y="7700396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23719009" y="19118341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23300248" y="22830622"/>
            <a:ext cx="0" cy="150452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23300248" y="14389950"/>
            <a:ext cx="0" cy="150452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17414170" y="17695921"/>
            <a:ext cx="838026" cy="768841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16376338" y="16331818"/>
            <a:ext cx="375170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72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11805198" y="1237257"/>
            <a:ext cx="2680416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11805198" y="5275708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11805198" y="9314155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11805198" y="13352602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11805194" y="21397446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11805186" y="25419874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5207274" y="3335684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5207274" y="7374131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5207298" y="11412587"/>
            <a:ext cx="4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5207293" y="15451002"/>
            <a:ext cx="4" cy="59464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5207285" y="23495860"/>
            <a:ext cx="4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11805198" y="17375026"/>
            <a:ext cx="26804161" cy="20984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11541253" y="1167310"/>
            <a:ext cx="2680416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11541253" y="5205761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11541253" y="9244208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6590573" y="13293344"/>
            <a:ext cx="15353915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11541241" y="21327499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11541237" y="25349927"/>
            <a:ext cx="2680416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943325" y="3265737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943325" y="7304184"/>
            <a:ext cx="0" cy="1940043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267530" y="11342612"/>
            <a:ext cx="10675795" cy="195073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4943353" y="11342636"/>
            <a:ext cx="17048" cy="5962467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4943336" y="23425914"/>
            <a:ext cx="4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11558297" y="17305079"/>
            <a:ext cx="26804161" cy="20984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7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21944488" y="14342542"/>
            <a:ext cx="610916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28053656" y="13293344"/>
            <a:ext cx="15353915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7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672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72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67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24943344" y="11342612"/>
            <a:ext cx="10787284" cy="1950732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24943344" y="19403494"/>
            <a:ext cx="17056" cy="192401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1568200" y="1261306"/>
            <a:ext cx="48070008" cy="26281017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2222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222222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6DB015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67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672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672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672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39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8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5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1568200" y="1261306"/>
            <a:ext cx="48070008" cy="26281017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672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67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67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672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672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67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39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8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8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457C3F-7055-410F-A704-E20D58B61F03}"/>
              </a:ext>
            </a:extLst>
          </p:cNvPr>
          <p:cNvGrpSpPr/>
          <p:nvPr/>
        </p:nvGrpSpPr>
        <p:grpSpPr>
          <a:xfrm>
            <a:off x="-11915896" y="-6993166"/>
            <a:ext cx="68571485" cy="34346806"/>
            <a:chOff x="-2837118" y="-1665041"/>
            <a:chExt cx="16326544" cy="81778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612867" y="-166504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30011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821439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612867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404295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195723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Delete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176863" y="-132136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906570" y="-1321359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906570" y="-1321359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968291" y="-132136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759719" y="-977677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11195723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62C1DBE-359A-4631-8657-EA4A6A5233CA}"/>
                </a:ext>
              </a:extLst>
            </p:cNvPr>
            <p:cNvSpPr/>
            <p:nvPr/>
          </p:nvSpPr>
          <p:spPr>
            <a:xfrm>
              <a:off x="30010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AA4DCB7-B4DF-412B-B9BE-F341D5C5B919}"/>
                </a:ext>
              </a:extLst>
            </p:cNvPr>
            <p:cNvCxnSpPr>
              <a:cxnSpLocks/>
              <a:stCxn id="90" idx="3"/>
              <a:endCxn id="89" idx="1"/>
            </p:cNvCxnSpPr>
            <p:nvPr/>
          </p:nvCxnSpPr>
          <p:spPr>
            <a:xfrm>
              <a:off x="2323713" y="4884810"/>
              <a:ext cx="887201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FF75359-2F88-4E59-B583-B9A86C5840B1}"/>
                </a:ext>
              </a:extLst>
            </p:cNvPr>
            <p:cNvCxnSpPr>
              <a:cxnSpLocks/>
              <a:stCxn id="90" idx="0"/>
              <a:endCxn id="27" idx="2"/>
            </p:cNvCxnSpPr>
            <p:nvPr/>
          </p:nvCxnSpPr>
          <p:spPr>
            <a:xfrm flipV="1">
              <a:off x="1176862" y="1254357"/>
              <a:ext cx="1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A118759-AED3-4511-8AC4-5FEEC4E0F29D}"/>
                </a:ext>
              </a:extLst>
            </p:cNvPr>
            <p:cNvCxnSpPr>
              <a:cxnSpLocks/>
              <a:stCxn id="89" idx="0"/>
              <a:endCxn id="28" idx="2"/>
            </p:cNvCxnSpPr>
            <p:nvPr/>
          </p:nvCxnSpPr>
          <p:spPr>
            <a:xfrm flipH="1" flipV="1">
              <a:off x="3968291" y="1254357"/>
              <a:ext cx="8374284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87FB186-8BC4-41A6-8C0B-A21F3C49191A}"/>
                </a:ext>
              </a:extLst>
            </p:cNvPr>
            <p:cNvCxnSpPr>
              <a:cxnSpLocks/>
              <a:stCxn id="89" idx="0"/>
              <a:endCxn id="29" idx="2"/>
            </p:cNvCxnSpPr>
            <p:nvPr/>
          </p:nvCxnSpPr>
          <p:spPr>
            <a:xfrm flipH="1" flipV="1">
              <a:off x="6759719" y="1254356"/>
              <a:ext cx="5582856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D436CD0-62DC-48D9-9F1A-F6343CD25B34}"/>
                </a:ext>
              </a:extLst>
            </p:cNvPr>
            <p:cNvCxnSpPr>
              <a:cxnSpLocks/>
              <a:stCxn id="89" idx="0"/>
              <a:endCxn id="30" idx="2"/>
            </p:cNvCxnSpPr>
            <p:nvPr/>
          </p:nvCxnSpPr>
          <p:spPr>
            <a:xfrm flipH="1" flipV="1">
              <a:off x="9551147" y="1254357"/>
              <a:ext cx="2791428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DA2CC96C-A6D6-463F-8FD0-5C737FF2C67E}"/>
                </a:ext>
              </a:extLst>
            </p:cNvPr>
            <p:cNvCxnSpPr>
              <a:cxnSpLocks/>
              <a:stCxn id="89" idx="0"/>
              <a:endCxn id="31" idx="2"/>
            </p:cNvCxnSpPr>
            <p:nvPr/>
          </p:nvCxnSpPr>
          <p:spPr>
            <a:xfrm flipV="1">
              <a:off x="12342575" y="1254357"/>
              <a:ext cx="0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03E39D8-8DF4-482A-8BC5-5C8A983DD6EE}"/>
                </a:ext>
              </a:extLst>
            </p:cNvPr>
            <p:cNvSpPr/>
            <p:nvPr/>
          </p:nvSpPr>
          <p:spPr>
            <a:xfrm>
              <a:off x="-2837118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D904E76C-EEEF-495F-BE8F-FD9F2190D04F}"/>
                </a:ext>
              </a:extLst>
            </p:cNvPr>
            <p:cNvCxnSpPr>
              <a:cxnSpLocks/>
              <a:stCxn id="26" idx="1"/>
              <a:endCxn id="184" idx="0"/>
            </p:cNvCxnSpPr>
            <p:nvPr/>
          </p:nvCxnSpPr>
          <p:spPr>
            <a:xfrm rot="10800000" flipV="1">
              <a:off x="-1690265" y="-1321359"/>
              <a:ext cx="7303133" cy="18883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9EDDBB9-EC84-4203-8FDC-A3A475010E64}"/>
                </a:ext>
              </a:extLst>
            </p:cNvPr>
            <p:cNvCxnSpPr>
              <a:cxnSpLocks/>
              <a:stCxn id="89" idx="0"/>
              <a:endCxn id="27" idx="2"/>
            </p:cNvCxnSpPr>
            <p:nvPr/>
          </p:nvCxnSpPr>
          <p:spPr>
            <a:xfrm flipH="1" flipV="1">
              <a:off x="1176863" y="1254357"/>
              <a:ext cx="11165712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5DD1066B-E0DD-42E6-B328-2E9755114EC3}"/>
                </a:ext>
              </a:extLst>
            </p:cNvPr>
            <p:cNvCxnSpPr>
              <a:cxnSpLocks/>
              <a:stCxn id="90" idx="0"/>
              <a:endCxn id="29" idx="2"/>
            </p:cNvCxnSpPr>
            <p:nvPr/>
          </p:nvCxnSpPr>
          <p:spPr>
            <a:xfrm flipV="1">
              <a:off x="1176862" y="1254356"/>
              <a:ext cx="5582857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37B2F2-98BE-416E-85E8-9DF0F435784C}"/>
                </a:ext>
              </a:extLst>
            </p:cNvPr>
            <p:cNvSpPr/>
            <p:nvPr/>
          </p:nvSpPr>
          <p:spPr>
            <a:xfrm>
              <a:off x="5612867" y="582540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5892604-3DAE-47CE-BE0E-7266E0E86DF5}"/>
                </a:ext>
              </a:extLst>
            </p:cNvPr>
            <p:cNvCxnSpPr>
              <a:cxnSpLocks/>
              <a:stCxn id="38" idx="0"/>
              <a:endCxn id="29" idx="2"/>
            </p:cNvCxnSpPr>
            <p:nvPr/>
          </p:nvCxnSpPr>
          <p:spPr>
            <a:xfrm flipV="1">
              <a:off x="6759719" y="1254356"/>
              <a:ext cx="0" cy="457105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35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4816712-C35D-4C30-BEEE-A4A6C556CE37}"/>
              </a:ext>
            </a:extLst>
          </p:cNvPr>
          <p:cNvGrpSpPr/>
          <p:nvPr/>
        </p:nvGrpSpPr>
        <p:grpSpPr>
          <a:xfrm>
            <a:off x="-10385395" y="-6729890"/>
            <a:ext cx="51421222" cy="67979100"/>
            <a:chOff x="-2236856" y="12242799"/>
            <a:chExt cx="12243148" cy="161855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122427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2942-4571-4355-B73B-4DED51B2FA88}"/>
                </a:ext>
              </a:extLst>
            </p:cNvPr>
            <p:cNvSpPr/>
            <p:nvPr/>
          </p:nvSpPr>
          <p:spPr>
            <a:xfrm>
              <a:off x="4119346" y="1355348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扫描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下一块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6FC99195-74AC-4E24-A09A-025973B39DE5}"/>
                </a:ext>
              </a:extLst>
            </p:cNvPr>
            <p:cNvSpPr/>
            <p:nvPr/>
          </p:nvSpPr>
          <p:spPr>
            <a:xfrm>
              <a:off x="3987533" y="16182865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实体类型？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330B11-33C1-4F69-8896-8D472D410AFB}"/>
                </a:ext>
              </a:extLst>
            </p:cNvPr>
            <p:cNvSpPr/>
            <p:nvPr/>
          </p:nvSpPr>
          <p:spPr>
            <a:xfrm>
              <a:off x="7474502" y="175270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标记存在日志头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5266198" y="12930163"/>
              <a:ext cx="1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67C297E-4F24-4118-933C-A3768D6DC816}"/>
                </a:ext>
              </a:extLst>
            </p:cNvPr>
            <p:cNvCxnSpPr>
              <a:cxnSpLocks/>
              <a:stCxn id="34" idx="2"/>
              <a:endCxn id="278" idx="0"/>
            </p:cNvCxnSpPr>
            <p:nvPr/>
          </p:nvCxnSpPr>
          <p:spPr>
            <a:xfrm flipH="1">
              <a:off x="5262724" y="14240853"/>
              <a:ext cx="3474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3A190C1D-91C7-4D65-B062-4EE5B0B62B49}"/>
                </a:ext>
              </a:extLst>
            </p:cNvPr>
            <p:cNvCxnSpPr>
              <a:cxnSpLocks/>
              <a:stCxn id="35" idx="1"/>
              <a:endCxn id="69" idx="0"/>
            </p:cNvCxnSpPr>
            <p:nvPr/>
          </p:nvCxnSpPr>
          <p:spPr>
            <a:xfrm rot="10800000" flipV="1">
              <a:off x="1377727" y="16526546"/>
              <a:ext cx="2609807" cy="85324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0D81793-021A-4BA3-AEA6-1809FF583B35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>
              <a:off x="6544863" y="16526547"/>
              <a:ext cx="2076491" cy="10005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9A8D78D-7E05-4095-A437-E44680F8DB2A}"/>
                </a:ext>
              </a:extLst>
            </p:cNvPr>
            <p:cNvSpPr txBox="1"/>
            <p:nvPr/>
          </p:nvSpPr>
          <p:spPr>
            <a:xfrm>
              <a:off x="6607220" y="16140812"/>
              <a:ext cx="2714638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日志头类型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5AC854-8223-418C-B6D0-D0BF85ED52E8}"/>
                </a:ext>
              </a:extLst>
            </p:cNvPr>
            <p:cNvSpPr txBox="1"/>
            <p:nvPr/>
          </p:nvSpPr>
          <p:spPr>
            <a:xfrm>
              <a:off x="3048000" y="17259337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文件类型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16FCE78-20DA-4205-9CE4-B32DAA1DEED4}"/>
                </a:ext>
              </a:extLst>
            </p:cNvPr>
            <p:cNvSpPr txBox="1"/>
            <p:nvPr/>
          </p:nvSpPr>
          <p:spPr>
            <a:xfrm>
              <a:off x="917346" y="16140812"/>
              <a:ext cx="2609807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普通文件类型</a:t>
              </a: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1FD5537-7447-4AC6-959C-59A812A0849C}"/>
                </a:ext>
              </a:extLst>
            </p:cNvPr>
            <p:cNvSpPr/>
            <p:nvPr/>
          </p:nvSpPr>
          <p:spPr>
            <a:xfrm>
              <a:off x="3987533" y="21258387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是否扫描完该块？</a:t>
              </a: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E013863-E89E-4FF6-8004-5E006A1BCC6B}"/>
                </a:ext>
              </a:extLst>
            </p:cNvPr>
            <p:cNvCxnSpPr>
              <a:cxnSpLocks/>
              <a:stCxn id="61" idx="3"/>
              <a:endCxn id="278" idx="3"/>
            </p:cNvCxnSpPr>
            <p:nvPr/>
          </p:nvCxnSpPr>
          <p:spPr>
            <a:xfrm flipH="1" flipV="1">
              <a:off x="6409575" y="15207861"/>
              <a:ext cx="135288" cy="6394208"/>
            </a:xfrm>
            <a:prstGeom prst="bentConnector3">
              <a:avLst>
                <a:gd name="adj1" fmla="val -27165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7D7ADA28-94A4-4C72-BD14-1C19FEC669AF}"/>
                </a:ext>
              </a:extLst>
            </p:cNvPr>
            <p:cNvSpPr/>
            <p:nvPr/>
          </p:nvSpPr>
          <p:spPr>
            <a:xfrm>
              <a:off x="-763494" y="17379790"/>
              <a:ext cx="4282440" cy="981979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存在？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D9EC98CA-9C43-43E8-AEFB-CF4CE47DCE97}"/>
                </a:ext>
              </a:extLst>
            </p:cNvPr>
            <p:cNvCxnSpPr>
              <a:cxnSpLocks/>
              <a:stCxn id="35" idx="2"/>
              <a:endCxn id="69" idx="3"/>
            </p:cNvCxnSpPr>
            <p:nvPr/>
          </p:nvCxnSpPr>
          <p:spPr>
            <a:xfrm rot="5400000">
              <a:off x="3892297" y="16496878"/>
              <a:ext cx="1000551" cy="17472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F04FA4-4BD0-40B7-A86B-F74588146673}"/>
                </a:ext>
              </a:extLst>
            </p:cNvPr>
            <p:cNvSpPr/>
            <p:nvPr/>
          </p:nvSpPr>
          <p:spPr>
            <a:xfrm>
              <a:off x="230874" y="18901734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92EFA75-C166-4ACB-A38E-91026F49BED4}"/>
                </a:ext>
              </a:extLst>
            </p:cNvPr>
            <p:cNvSpPr/>
            <p:nvPr/>
          </p:nvSpPr>
          <p:spPr>
            <a:xfrm>
              <a:off x="230874" y="20129063"/>
              <a:ext cx="2293703" cy="112932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</a:p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并加入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及块级管理结构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CDA1682-F039-40B1-96CF-CA323B3E79F2}"/>
                </a:ext>
              </a:extLst>
            </p:cNvPr>
            <p:cNvCxnSpPr>
              <a:cxnSpLocks/>
              <a:stCxn id="69" idx="2"/>
              <a:endCxn id="87" idx="0"/>
            </p:cNvCxnSpPr>
            <p:nvPr/>
          </p:nvCxnSpPr>
          <p:spPr>
            <a:xfrm>
              <a:off x="1377726" y="18361769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3993C5B-B617-4C7C-8177-7ACC26F3AD32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1377726" y="19589098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811BB7C-295C-459E-ADA7-F087F5C9A908}"/>
                </a:ext>
              </a:extLst>
            </p:cNvPr>
            <p:cNvCxnSpPr>
              <a:cxnSpLocks/>
              <a:stCxn id="69" idx="1"/>
              <a:endCxn id="88" idx="1"/>
            </p:cNvCxnSpPr>
            <p:nvPr/>
          </p:nvCxnSpPr>
          <p:spPr>
            <a:xfrm rot="10800000" flipH="1" flipV="1">
              <a:off x="-763494" y="17870779"/>
              <a:ext cx="994368" cy="2822945"/>
            </a:xfrm>
            <a:prstGeom prst="bentConnector3">
              <a:avLst>
                <a:gd name="adj1" fmla="val -229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8EEDFC4-2312-4583-97F0-73170DAC0C91}"/>
                </a:ext>
              </a:extLst>
            </p:cNvPr>
            <p:cNvSpPr txBox="1"/>
            <p:nvPr/>
          </p:nvSpPr>
          <p:spPr>
            <a:xfrm>
              <a:off x="-1365380" y="18441191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6FEBBD4-0029-4790-9503-4E78F9C8CC66}"/>
                </a:ext>
              </a:extLst>
            </p:cNvPr>
            <p:cNvSpPr txBox="1"/>
            <p:nvPr/>
          </p:nvSpPr>
          <p:spPr>
            <a:xfrm>
              <a:off x="-2236856" y="18029795"/>
              <a:ext cx="1827305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F687ECC-BE16-43B6-9CAA-7C2DA830ABC5}"/>
                </a:ext>
              </a:extLst>
            </p:cNvPr>
            <p:cNvCxnSpPr>
              <a:cxnSpLocks/>
              <a:stCxn id="88" idx="2"/>
              <a:endCxn id="61" idx="1"/>
            </p:cNvCxnSpPr>
            <p:nvPr/>
          </p:nvCxnSpPr>
          <p:spPr>
            <a:xfrm rot="16200000" flipH="1">
              <a:off x="2510788" y="20125324"/>
              <a:ext cx="343682" cy="260980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CF42D89B-A629-4F69-BADC-E24F4F77FB22}"/>
                </a:ext>
              </a:extLst>
            </p:cNvPr>
            <p:cNvCxnSpPr>
              <a:cxnSpLocks/>
              <a:stCxn id="39" idx="2"/>
              <a:endCxn id="61" idx="0"/>
            </p:cNvCxnSpPr>
            <p:nvPr/>
          </p:nvCxnSpPr>
          <p:spPr>
            <a:xfrm rot="5400000">
              <a:off x="5421814" y="18058846"/>
              <a:ext cx="3043925" cy="3355156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F5F785-3238-451E-9AA7-DF285EB55213}"/>
                </a:ext>
              </a:extLst>
            </p:cNvPr>
            <p:cNvSpPr/>
            <p:nvPr/>
          </p:nvSpPr>
          <p:spPr>
            <a:xfrm>
              <a:off x="4119347" y="23684979"/>
              <a:ext cx="2293703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存在日志头？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80076E7-4FAC-46A6-9CAC-00D268326642}"/>
                </a:ext>
              </a:extLst>
            </p:cNvPr>
            <p:cNvCxnSpPr>
              <a:cxnSpLocks/>
              <a:stCxn id="61" idx="2"/>
              <a:endCxn id="304" idx="0"/>
            </p:cNvCxnSpPr>
            <p:nvPr/>
          </p:nvCxnSpPr>
          <p:spPr>
            <a:xfrm>
              <a:off x="5266198" y="21945751"/>
              <a:ext cx="0" cy="5176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1FD428B-34C4-47D0-A4BE-8770869C04B3}"/>
                </a:ext>
              </a:extLst>
            </p:cNvPr>
            <p:cNvSpPr txBox="1"/>
            <p:nvPr/>
          </p:nvSpPr>
          <p:spPr>
            <a:xfrm>
              <a:off x="2495653" y="23201657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8FD1AF9-D768-453F-AF25-A89E860F3A6B}"/>
                </a:ext>
              </a:extLst>
            </p:cNvPr>
            <p:cNvSpPr txBox="1"/>
            <p:nvPr/>
          </p:nvSpPr>
          <p:spPr>
            <a:xfrm>
              <a:off x="3895777" y="21143348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295C402-B684-4AF5-97D0-1463D87C6DBD}"/>
                </a:ext>
              </a:extLst>
            </p:cNvPr>
            <p:cNvSpPr/>
            <p:nvPr/>
          </p:nvSpPr>
          <p:spPr>
            <a:xfrm>
              <a:off x="4119347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hoitOpenLog</a:t>
              </a:r>
              <a:endPara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打开日志结构</a:t>
              </a: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3C36965-5623-450D-8A3C-766766DFD191}"/>
                </a:ext>
              </a:extLst>
            </p:cNvPr>
            <p:cNvCxnSpPr>
              <a:cxnSpLocks/>
              <a:stCxn id="112" idx="2"/>
              <a:endCxn id="125" idx="0"/>
            </p:cNvCxnSpPr>
            <p:nvPr/>
          </p:nvCxnSpPr>
          <p:spPr>
            <a:xfrm>
              <a:off x="5266199" y="24372343"/>
              <a:ext cx="0" cy="69133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7E7E5E2-0B07-4E7F-8F40-89AEE2097EE7}"/>
                </a:ext>
              </a:extLst>
            </p:cNvPr>
            <p:cNvSpPr txBox="1"/>
            <p:nvPr/>
          </p:nvSpPr>
          <p:spPr>
            <a:xfrm>
              <a:off x="2495653" y="24503794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3B6FF0-F1F8-46A2-A0E1-C8C17F2CCBF3}"/>
                </a:ext>
              </a:extLst>
            </p:cNvPr>
            <p:cNvSpPr/>
            <p:nvPr/>
          </p:nvSpPr>
          <p:spPr>
            <a:xfrm>
              <a:off x="7712589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hoitInitLog</a:t>
              </a:r>
              <a:endPara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初始化日志结构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FFAE5D4-AC51-4131-BB09-A371124EE96B}"/>
                </a:ext>
              </a:extLst>
            </p:cNvPr>
            <p:cNvSpPr/>
            <p:nvPr/>
          </p:nvSpPr>
          <p:spPr>
            <a:xfrm>
              <a:off x="4119346" y="2640230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REDO LOG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D9FD80D-C4B5-435F-B4D0-97905BC70C22}"/>
                </a:ext>
              </a:extLst>
            </p:cNvPr>
            <p:cNvCxnSpPr>
              <a:cxnSpLocks/>
              <a:stCxn id="125" idx="2"/>
              <a:endCxn id="131" idx="0"/>
            </p:cNvCxnSpPr>
            <p:nvPr/>
          </p:nvCxnSpPr>
          <p:spPr>
            <a:xfrm flipH="1">
              <a:off x="5266198" y="25751045"/>
              <a:ext cx="1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BC853C8-A56D-44E4-9311-23D307E70D41}"/>
                </a:ext>
              </a:extLst>
            </p:cNvPr>
            <p:cNvSpPr/>
            <p:nvPr/>
          </p:nvSpPr>
          <p:spPr>
            <a:xfrm>
              <a:off x="4119346" y="2774093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End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131" idx="2"/>
              <a:endCxn id="135" idx="0"/>
            </p:cNvCxnSpPr>
            <p:nvPr/>
          </p:nvCxnSpPr>
          <p:spPr>
            <a:xfrm>
              <a:off x="5266198" y="27089672"/>
              <a:ext cx="0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5F57CCE7-2F66-4DFE-ABCE-D2E3C83869B2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 rot="5400000">
              <a:off x="6515727" y="25740903"/>
              <a:ext cx="2333572" cy="235385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1AE81415-2D3B-4FA9-8ED7-748B1BE75A5D}"/>
                </a:ext>
              </a:extLst>
            </p:cNvPr>
            <p:cNvCxnSpPr>
              <a:cxnSpLocks/>
              <a:stCxn id="112" idx="3"/>
              <a:endCxn id="130" idx="0"/>
            </p:cNvCxnSpPr>
            <p:nvPr/>
          </p:nvCxnSpPr>
          <p:spPr>
            <a:xfrm>
              <a:off x="6413050" y="24028661"/>
              <a:ext cx="2446391" cy="103502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275D497-4FC8-4995-9E1A-6832DCCB66A1}"/>
                </a:ext>
              </a:extLst>
            </p:cNvPr>
            <p:cNvSpPr txBox="1"/>
            <p:nvPr/>
          </p:nvSpPr>
          <p:spPr>
            <a:xfrm>
              <a:off x="5987489" y="23576877"/>
              <a:ext cx="1876629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8D2BF5DC-705A-449B-892A-832A39FB9D56}"/>
                </a:ext>
              </a:extLst>
            </p:cNvPr>
            <p:cNvSpPr txBox="1"/>
            <p:nvPr/>
          </p:nvSpPr>
          <p:spPr>
            <a:xfrm>
              <a:off x="1395047" y="20111294"/>
              <a:ext cx="7197968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80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CA41251-2743-4BEF-8C92-37DFF40C9BDD}"/>
                </a:ext>
              </a:extLst>
            </p:cNvPr>
            <p:cNvSpPr/>
            <p:nvPr/>
          </p:nvSpPr>
          <p:spPr>
            <a:xfrm>
              <a:off x="4115872" y="1486417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建立该块对应的块级管理结构</a:t>
              </a:r>
            </a:p>
          </p:txBody>
        </p: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BDCC1D39-6EC5-4518-AE22-307DB79FA2A5}"/>
                </a:ext>
              </a:extLst>
            </p:cNvPr>
            <p:cNvCxnSpPr>
              <a:cxnSpLocks/>
              <a:stCxn id="278" idx="2"/>
              <a:endCxn id="35" idx="0"/>
            </p:cNvCxnSpPr>
            <p:nvPr/>
          </p:nvCxnSpPr>
          <p:spPr>
            <a:xfrm>
              <a:off x="5262724" y="15551543"/>
              <a:ext cx="3474" cy="63132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菱形 303">
              <a:extLst>
                <a:ext uri="{FF2B5EF4-FFF2-40B4-BE49-F238E27FC236}">
                  <a16:creationId xmlns:a16="http://schemas.microsoft.com/office/drawing/2014/main" id="{4C88AF51-BF6D-4257-B2CE-71A15CFFD558}"/>
                </a:ext>
              </a:extLst>
            </p:cNvPr>
            <p:cNvSpPr/>
            <p:nvPr/>
          </p:nvSpPr>
          <p:spPr>
            <a:xfrm>
              <a:off x="3987533" y="22463379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是否扫描完所有块？</a:t>
              </a:r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DB182CF7-D35F-468F-A9EB-D4551A983FB3}"/>
                </a:ext>
              </a:extLst>
            </p:cNvPr>
            <p:cNvCxnSpPr>
              <a:cxnSpLocks/>
              <a:stCxn id="304" idx="2"/>
              <a:endCxn id="112" idx="0"/>
            </p:cNvCxnSpPr>
            <p:nvPr/>
          </p:nvCxnSpPr>
          <p:spPr>
            <a:xfrm>
              <a:off x="5266198" y="23150743"/>
              <a:ext cx="1" cy="53423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连接符: 肘形 311">
              <a:extLst>
                <a:ext uri="{FF2B5EF4-FFF2-40B4-BE49-F238E27FC236}">
                  <a16:creationId xmlns:a16="http://schemas.microsoft.com/office/drawing/2014/main" id="{36237808-B748-4AF2-99C6-58208BED198A}"/>
                </a:ext>
              </a:extLst>
            </p:cNvPr>
            <p:cNvCxnSpPr>
              <a:cxnSpLocks/>
              <a:stCxn id="304" idx="3"/>
              <a:endCxn id="34" idx="3"/>
            </p:cNvCxnSpPr>
            <p:nvPr/>
          </p:nvCxnSpPr>
          <p:spPr>
            <a:xfrm flipH="1" flipV="1">
              <a:off x="6413049" y="13897171"/>
              <a:ext cx="131814" cy="8909890"/>
            </a:xfrm>
            <a:prstGeom prst="bentConnector3">
              <a:avLst>
                <a:gd name="adj1" fmla="val -374600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BEF80BF3-0ED9-44D6-ACC8-A36CDEF1CE9E}"/>
                </a:ext>
              </a:extLst>
            </p:cNvPr>
            <p:cNvSpPr txBox="1"/>
            <p:nvPr/>
          </p:nvSpPr>
          <p:spPr>
            <a:xfrm>
              <a:off x="3877801" y="22316448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C911E94D-0B9B-4165-8DAE-EFDA84E56587}"/>
                </a:ext>
              </a:extLst>
            </p:cNvPr>
            <p:cNvSpPr txBox="1"/>
            <p:nvPr/>
          </p:nvSpPr>
          <p:spPr>
            <a:xfrm>
              <a:off x="2495653" y="22013508"/>
              <a:ext cx="6096000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2" y="4839517"/>
            <a:ext cx="25944227" cy="1762354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37524699" y="2730996"/>
            <a:ext cx="6453770" cy="8534408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36335046" y="16418"/>
            <a:ext cx="8833108" cy="242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7564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16802934" y="19197904"/>
            <a:ext cx="3004625" cy="30046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7242951" y="23"/>
            <a:ext cx="20281762" cy="19637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19367550" y="12289551"/>
            <a:ext cx="18845253" cy="9472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37524699" y="17623549"/>
            <a:ext cx="6453770" cy="8534408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6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36335051" y="14935217"/>
            <a:ext cx="8833108" cy="242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7564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751588" y="12211685"/>
            <a:ext cx="17" cy="2723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42571935" y="12996205"/>
            <a:ext cx="4793989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1902178" y="642503"/>
            <a:ext cx="4574401" cy="19964919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6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25251368" y="19825424"/>
            <a:ext cx="1385744" cy="1749552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13576030" y="19825420"/>
            <a:ext cx="1333508" cy="1749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6476579" y="10624963"/>
            <a:ext cx="29858472" cy="552045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2021838" y="2730998"/>
            <a:ext cx="13913777" cy="19471515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25175256" y="22472537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38869604" y="12902236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6916592" y="763174"/>
            <a:ext cx="1537943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4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28964E7A-7773-4663-91BA-82C393518F64}"/>
              </a:ext>
            </a:extLst>
          </p:cNvPr>
          <p:cNvGrpSpPr/>
          <p:nvPr/>
        </p:nvGrpSpPr>
        <p:grpSpPr>
          <a:xfrm>
            <a:off x="-9524345" y="-19889259"/>
            <a:ext cx="63490039" cy="58016110"/>
            <a:chOff x="-9524345" y="-19889259"/>
            <a:chExt cx="63490039" cy="58016110"/>
          </a:xfrm>
        </p:grpSpPr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99744DEE-E094-4486-B8FF-A19B88BE8F1E}"/>
                </a:ext>
              </a:extLst>
            </p:cNvPr>
            <p:cNvGrpSpPr/>
            <p:nvPr/>
          </p:nvGrpSpPr>
          <p:grpSpPr>
            <a:xfrm>
              <a:off x="-9524345" y="-19889259"/>
              <a:ext cx="63490039" cy="58016110"/>
              <a:chOff x="-12666130" y="-20967782"/>
              <a:chExt cx="63490039" cy="58016110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8F425275-857B-460E-806E-4133336246DA}"/>
                  </a:ext>
                </a:extLst>
              </p:cNvPr>
              <p:cNvSpPr/>
              <p:nvPr/>
            </p:nvSpPr>
            <p:spPr>
              <a:xfrm>
                <a:off x="11114461" y="-20967782"/>
                <a:ext cx="9633553" cy="2886929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Mount</a:t>
                </a:r>
                <a:endParaRPr lang="zh-CN" altLang="en-US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3C34B834-EF8C-4122-BD9D-F55B0A485193}"/>
                  </a:ext>
                </a:extLst>
              </p:cNvPr>
              <p:cNvSpPr/>
              <p:nvPr/>
            </p:nvSpPr>
            <p:spPr>
              <a:xfrm>
                <a:off x="11129054" y="-15848504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扫描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下一块</a:t>
                </a:r>
              </a:p>
            </p:txBody>
          </p:sp>
          <p:sp>
            <p:nvSpPr>
              <p:cNvPr id="104" name="菱形 103">
                <a:extLst>
                  <a:ext uri="{FF2B5EF4-FFF2-40B4-BE49-F238E27FC236}">
                    <a16:creationId xmlns:a16="http://schemas.microsoft.com/office/drawing/2014/main" id="{C907A5F2-1F1B-4DB2-9D0F-FD864ADE3A8C}"/>
                  </a:ext>
                </a:extLst>
              </p:cNvPr>
              <p:cNvSpPr/>
              <p:nvPr/>
            </p:nvSpPr>
            <p:spPr>
              <a:xfrm>
                <a:off x="7208631" y="-5499899"/>
                <a:ext cx="17474400" cy="4525200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实体类型？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8C1CFE2-1E34-4096-A737-BF5F904816ED}"/>
                  </a:ext>
                </a:extLst>
              </p:cNvPr>
              <p:cNvSpPr/>
              <p:nvPr/>
            </p:nvSpPr>
            <p:spPr>
              <a:xfrm>
                <a:off x="25220709" y="-95388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标记存在日志头</a:t>
                </a:r>
              </a:p>
            </p:txBody>
          </p: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FBBEC569-B2B1-4DFC-8881-6E7101202D82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>
                <a:off x="15931237" y="-17828317"/>
                <a:ext cx="14594" cy="1979813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A29E2DF4-C8EA-4D4F-9BA5-084685AF6428}"/>
                  </a:ext>
                </a:extLst>
              </p:cNvPr>
              <p:cNvCxnSpPr>
                <a:cxnSpLocks/>
                <a:stCxn id="103" idx="2"/>
                <a:endCxn id="142" idx="0"/>
              </p:cNvCxnSpPr>
              <p:nvPr/>
            </p:nvCxnSpPr>
            <p:spPr>
              <a:xfrm flipH="1">
                <a:off x="15931239" y="-12961575"/>
                <a:ext cx="14592" cy="2452172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连接符: 肘形 107">
                <a:extLst>
                  <a:ext uri="{FF2B5EF4-FFF2-40B4-BE49-F238E27FC236}">
                    <a16:creationId xmlns:a16="http://schemas.microsoft.com/office/drawing/2014/main" id="{9CADCF77-D85D-4C62-94E7-8087D98349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-385751" y="-3313500"/>
                <a:ext cx="7594382" cy="3452371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A89A3E87-9C43-4198-87B1-9F3EAE0F6B60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24683031" y="-3313499"/>
                <a:ext cx="5354455" cy="3218111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BAA8785-9841-47DA-8921-81A856822EC9}"/>
                  </a:ext>
                </a:extLst>
              </p:cNvPr>
              <p:cNvSpPr txBox="1"/>
              <p:nvPr/>
            </p:nvSpPr>
            <p:spPr>
              <a:xfrm>
                <a:off x="21578124" y="-4988635"/>
                <a:ext cx="11401480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日志头类型</a:t>
                </a: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9461C14-41AC-4DD9-8EAA-8DC28D38EA58}"/>
                  </a:ext>
                </a:extLst>
              </p:cNvPr>
              <p:cNvSpPr txBox="1"/>
              <p:nvPr/>
            </p:nvSpPr>
            <p:spPr>
              <a:xfrm>
                <a:off x="13101198" y="-287628"/>
                <a:ext cx="12132851" cy="1316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</a:t>
                </a:r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文件类型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61AC35B-94AD-4316-9652-193394486FC0}"/>
                  </a:ext>
                </a:extLst>
              </p:cNvPr>
              <p:cNvSpPr txBox="1"/>
              <p:nvPr/>
            </p:nvSpPr>
            <p:spPr>
              <a:xfrm>
                <a:off x="-2319346" y="-4988635"/>
                <a:ext cx="10961189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普通文件类型</a:t>
                </a:r>
              </a:p>
            </p:txBody>
          </p:sp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122FA820-AD82-4288-8995-1AC5708D4549}"/>
                  </a:ext>
                </a:extLst>
              </p:cNvPr>
              <p:cNvCxnSpPr>
                <a:cxnSpLocks/>
                <a:stCxn id="157" idx="3"/>
                <a:endCxn id="142" idx="3"/>
              </p:cNvCxnSpPr>
              <p:nvPr/>
            </p:nvCxnSpPr>
            <p:spPr>
              <a:xfrm flipH="1" flipV="1">
                <a:off x="20748015" y="-9065938"/>
                <a:ext cx="18029176" cy="16559825"/>
              </a:xfrm>
              <a:prstGeom prst="bentConnector3">
                <a:avLst>
                  <a:gd name="adj1" fmla="val -15331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菱形 114">
                <a:extLst>
                  <a:ext uri="{FF2B5EF4-FFF2-40B4-BE49-F238E27FC236}">
                    <a16:creationId xmlns:a16="http://schemas.microsoft.com/office/drawing/2014/main" id="{4C5DBDC2-FC8E-4837-A639-F07A1E9F1A76}"/>
                  </a:ext>
                </a:extLst>
              </p:cNvPr>
              <p:cNvSpPr/>
              <p:nvPr/>
            </p:nvSpPr>
            <p:spPr>
              <a:xfrm>
                <a:off x="-9378875" y="215072"/>
                <a:ext cx="17986248" cy="4124312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存在？</a:t>
                </a:r>
              </a:p>
            </p:txBody>
          </p: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538A6BD9-EA8A-42E2-B3CC-6EAF657890B2}"/>
                  </a:ext>
                </a:extLst>
              </p:cNvPr>
              <p:cNvCxnSpPr>
                <a:cxnSpLocks/>
                <a:endCxn id="115" idx="3"/>
              </p:cNvCxnSpPr>
              <p:nvPr/>
            </p:nvCxnSpPr>
            <p:spPr>
              <a:xfrm rot="10800000" flipV="1">
                <a:off x="8607374" y="-1050900"/>
                <a:ext cx="7338461" cy="3328128"/>
              </a:xfrm>
              <a:prstGeom prst="bentConnector3">
                <a:avLst>
                  <a:gd name="adj1" fmla="val -974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7A789FF-B1B4-42C3-9025-9182271BECAB}"/>
                  </a:ext>
                </a:extLst>
              </p:cNvPr>
              <p:cNvSpPr/>
              <p:nvPr/>
            </p:nvSpPr>
            <p:spPr>
              <a:xfrm>
                <a:off x="-5202529" y="6607237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endPara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2E8D315-BBB7-4AAF-A5C0-2FCB10BD707A}"/>
                  </a:ext>
                </a:extLst>
              </p:cNvPr>
              <p:cNvSpPr/>
              <p:nvPr/>
            </p:nvSpPr>
            <p:spPr>
              <a:xfrm>
                <a:off x="-5202529" y="11762019"/>
                <a:ext cx="9633553" cy="4743161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</a:t>
                </a:r>
                <a:r>
                  <a:rPr lang="en-US" altLang="zh-CN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</a:p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并加入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及块级管理结构</a:t>
                </a: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EE6364D4-8D46-47DA-A64A-351300890C31}"/>
                  </a:ext>
                </a:extLst>
              </p:cNvPr>
              <p:cNvCxnSpPr>
                <a:cxnSpLocks/>
                <a:stCxn id="115" idx="2"/>
                <a:endCxn id="117" idx="0"/>
              </p:cNvCxnSpPr>
              <p:nvPr/>
            </p:nvCxnSpPr>
            <p:spPr>
              <a:xfrm flipH="1">
                <a:off x="-385752" y="4339384"/>
                <a:ext cx="1" cy="2267853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49BEE42A-F2F9-48E3-BDF4-CCEAA755A687}"/>
                  </a:ext>
                </a:extLst>
              </p:cNvPr>
              <p:cNvCxnSpPr>
                <a:cxnSpLocks/>
                <a:stCxn id="117" idx="2"/>
                <a:endCxn id="118" idx="0"/>
              </p:cNvCxnSpPr>
              <p:nvPr/>
            </p:nvCxnSpPr>
            <p:spPr>
              <a:xfrm>
                <a:off x="-385752" y="9494166"/>
                <a:ext cx="0" cy="2267853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连接符: 肘形 120">
                <a:extLst>
                  <a:ext uri="{FF2B5EF4-FFF2-40B4-BE49-F238E27FC236}">
                    <a16:creationId xmlns:a16="http://schemas.microsoft.com/office/drawing/2014/main" id="{1DC1A5C0-E0E8-4ED8-AF65-1163BB491ACE}"/>
                  </a:ext>
                </a:extLst>
              </p:cNvPr>
              <p:cNvCxnSpPr>
                <a:cxnSpLocks/>
                <a:stCxn id="115" idx="1"/>
                <a:endCxn id="118" idx="1"/>
              </p:cNvCxnSpPr>
              <p:nvPr/>
            </p:nvCxnSpPr>
            <p:spPr>
              <a:xfrm rot="10800000" flipH="1" flipV="1">
                <a:off x="-9378875" y="2277228"/>
                <a:ext cx="4176346" cy="11856372"/>
              </a:xfrm>
              <a:prstGeom prst="bentConnector3">
                <a:avLst>
                  <a:gd name="adj1" fmla="val -30288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58FE1BC-ABB5-4997-8EC9-604AFBAA3F36}"/>
                  </a:ext>
                </a:extLst>
              </p:cNvPr>
              <p:cNvSpPr txBox="1"/>
              <p:nvPr/>
            </p:nvSpPr>
            <p:spPr>
              <a:xfrm>
                <a:off x="-11906796" y="4672956"/>
                <a:ext cx="25603200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466D75F8-C89F-4477-81AB-84A612494597}"/>
                  </a:ext>
                </a:extLst>
              </p:cNvPr>
              <p:cNvSpPr txBox="1"/>
              <p:nvPr/>
            </p:nvSpPr>
            <p:spPr>
              <a:xfrm>
                <a:off x="-12666130" y="3015943"/>
                <a:ext cx="2318486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124" name="连接符: 肘形 123">
                <a:extLst>
                  <a:ext uri="{FF2B5EF4-FFF2-40B4-BE49-F238E27FC236}">
                    <a16:creationId xmlns:a16="http://schemas.microsoft.com/office/drawing/2014/main" id="{B7C41EA5-BDE2-4558-972C-75BAD0ABEFE9}"/>
                  </a:ext>
                </a:extLst>
              </p:cNvPr>
              <p:cNvCxnSpPr>
                <a:cxnSpLocks/>
                <a:stCxn id="118" idx="2"/>
                <a:endCxn id="157" idx="1"/>
              </p:cNvCxnSpPr>
              <p:nvPr/>
            </p:nvCxnSpPr>
            <p:spPr>
              <a:xfrm rot="5400000" flipH="1" flipV="1">
                <a:off x="5953304" y="1154830"/>
                <a:ext cx="9011293" cy="21689407"/>
              </a:xfrm>
              <a:prstGeom prst="bentConnector4">
                <a:avLst>
                  <a:gd name="adj1" fmla="val -53950"/>
                  <a:gd name="adj2" fmla="val 61104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连接符: 肘形 124">
                <a:extLst>
                  <a:ext uri="{FF2B5EF4-FFF2-40B4-BE49-F238E27FC236}">
                    <a16:creationId xmlns:a16="http://schemas.microsoft.com/office/drawing/2014/main" id="{4BBF8636-1FB1-4DB9-827D-8EC8155BA9C3}"/>
                  </a:ext>
                </a:extLst>
              </p:cNvPr>
              <p:cNvCxnSpPr>
                <a:cxnSpLocks/>
                <a:stCxn id="105" idx="2"/>
                <a:endCxn id="157" idx="0"/>
              </p:cNvCxnSpPr>
              <p:nvPr/>
            </p:nvCxnSpPr>
            <p:spPr>
              <a:xfrm rot="16200000" flipH="1">
                <a:off x="28819398" y="4009628"/>
                <a:ext cx="2439113" cy="2937"/>
              </a:xfrm>
              <a:prstGeom prst="bentConnector3">
                <a:avLst>
                  <a:gd name="adj1" fmla="val 50000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菱形 125">
                <a:extLst>
                  <a:ext uri="{FF2B5EF4-FFF2-40B4-BE49-F238E27FC236}">
                    <a16:creationId xmlns:a16="http://schemas.microsoft.com/office/drawing/2014/main" id="{97675E58-DF8C-45B4-A80F-66124941F5B1}"/>
                  </a:ext>
                </a:extLst>
              </p:cNvPr>
              <p:cNvSpPr/>
              <p:nvPr/>
            </p:nvSpPr>
            <p:spPr>
              <a:xfrm>
                <a:off x="21303654" y="19074790"/>
                <a:ext cx="17474400" cy="4525200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存在日志头？</a:t>
                </a:r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A46781CD-ACE4-41D3-8AEF-8AC4EA77A545}"/>
                  </a:ext>
                </a:extLst>
              </p:cNvPr>
              <p:cNvCxnSpPr>
                <a:cxnSpLocks/>
                <a:stCxn id="157" idx="2"/>
                <a:endCxn id="144" idx="0"/>
              </p:cNvCxnSpPr>
              <p:nvPr/>
            </p:nvCxnSpPr>
            <p:spPr>
              <a:xfrm>
                <a:off x="30040423" y="9757119"/>
                <a:ext cx="431" cy="2324797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8B6EF1B-C125-4927-AEFC-FAE399E6D2C3}"/>
                  </a:ext>
                </a:extLst>
              </p:cNvPr>
              <p:cNvSpPr txBox="1"/>
              <p:nvPr/>
            </p:nvSpPr>
            <p:spPr>
              <a:xfrm>
                <a:off x="28509939" y="5433440"/>
                <a:ext cx="2208415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8AB8B8F7-3E94-42DF-A7FF-658DF4BC7BE6}"/>
                  </a:ext>
                </a:extLst>
              </p:cNvPr>
              <p:cNvSpPr/>
              <p:nvPr/>
            </p:nvSpPr>
            <p:spPr>
              <a:xfrm>
                <a:off x="25220709" y="25328032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hoitOpenLog</a:t>
                </a:r>
                <a:endPara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打开日志结构</a:t>
                </a: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42B8B847-2E76-4C58-94CC-FE7C0DD57266}"/>
                  </a:ext>
                </a:extLst>
              </p:cNvPr>
              <p:cNvCxnSpPr>
                <a:cxnSpLocks/>
                <a:stCxn id="126" idx="2"/>
                <a:endCxn id="130" idx="0"/>
              </p:cNvCxnSpPr>
              <p:nvPr/>
            </p:nvCxnSpPr>
            <p:spPr>
              <a:xfrm flipH="1">
                <a:off x="30037486" y="23599990"/>
                <a:ext cx="3368" cy="1728042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F7252C7-E23C-4E59-B2C2-063E4D544D5B}"/>
                  </a:ext>
                </a:extLst>
              </p:cNvPr>
              <p:cNvSpPr/>
              <p:nvPr/>
            </p:nvSpPr>
            <p:spPr>
              <a:xfrm>
                <a:off x="41190356" y="25990355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hoitInitLog</a:t>
                </a:r>
                <a:endPara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初始化日志结构</a:t>
                </a: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1B765449-CBB3-4A23-BA14-AEF101243181}"/>
                  </a:ext>
                </a:extLst>
              </p:cNvPr>
              <p:cNvSpPr/>
              <p:nvPr/>
            </p:nvSpPr>
            <p:spPr>
              <a:xfrm>
                <a:off x="25220709" y="29665738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REDO LOG</a:t>
                </a:r>
                <a:endPara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0B039ED9-5930-4A34-89B0-AEB5B42E4833}"/>
                  </a:ext>
                </a:extLst>
              </p:cNvPr>
              <p:cNvCxnSpPr>
                <a:cxnSpLocks/>
                <a:stCxn id="130" idx="2"/>
                <a:endCxn id="134" idx="0"/>
              </p:cNvCxnSpPr>
              <p:nvPr/>
            </p:nvCxnSpPr>
            <p:spPr>
              <a:xfrm>
                <a:off x="30037486" y="28214961"/>
                <a:ext cx="0" cy="1450777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4280D1B-C8BB-48B2-9EC7-6F4731850EF7}"/>
                  </a:ext>
                </a:extLst>
              </p:cNvPr>
              <p:cNvSpPr/>
              <p:nvPr/>
            </p:nvSpPr>
            <p:spPr>
              <a:xfrm>
                <a:off x="25220709" y="34161399"/>
                <a:ext cx="9633553" cy="2886929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Mount End</a:t>
                </a:r>
                <a:endParaRPr lang="zh-CN" altLang="en-US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39235ADA-5938-48B7-94A5-F3AE9816BB82}"/>
                  </a:ext>
                </a:extLst>
              </p:cNvPr>
              <p:cNvCxnSpPr>
                <a:cxnSpLocks/>
                <a:stCxn id="134" idx="2"/>
                <a:endCxn id="136" idx="0"/>
              </p:cNvCxnSpPr>
              <p:nvPr/>
            </p:nvCxnSpPr>
            <p:spPr>
              <a:xfrm>
                <a:off x="30037486" y="32552667"/>
                <a:ext cx="0" cy="1608732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连接符: 肘形 137">
                <a:extLst>
                  <a:ext uri="{FF2B5EF4-FFF2-40B4-BE49-F238E27FC236}">
                    <a16:creationId xmlns:a16="http://schemas.microsoft.com/office/drawing/2014/main" id="{7D7D342C-F5E7-4CF0-9050-DBB761B4BC40}"/>
                  </a:ext>
                </a:extLst>
              </p:cNvPr>
              <p:cNvCxnSpPr>
                <a:cxnSpLocks/>
                <a:stCxn id="133" idx="2"/>
                <a:endCxn id="136" idx="3"/>
              </p:cNvCxnSpPr>
              <p:nvPr/>
            </p:nvCxnSpPr>
            <p:spPr>
              <a:xfrm rot="5400000">
                <a:off x="37066908" y="26664639"/>
                <a:ext cx="6727580" cy="11152871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连接符: 肘形 138">
                <a:extLst>
                  <a:ext uri="{FF2B5EF4-FFF2-40B4-BE49-F238E27FC236}">
                    <a16:creationId xmlns:a16="http://schemas.microsoft.com/office/drawing/2014/main" id="{C58A6800-B186-4278-B377-D1ADEDAFC48C}"/>
                  </a:ext>
                </a:extLst>
              </p:cNvPr>
              <p:cNvCxnSpPr>
                <a:cxnSpLocks/>
                <a:stCxn id="126" idx="3"/>
                <a:endCxn id="133" idx="0"/>
              </p:cNvCxnSpPr>
              <p:nvPr/>
            </p:nvCxnSpPr>
            <p:spPr>
              <a:xfrm>
                <a:off x="38778054" y="21337390"/>
                <a:ext cx="7229079" cy="4652965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CCFB5703-680A-469A-B071-7BD621DCCDF5}"/>
                  </a:ext>
                </a:extLst>
              </p:cNvPr>
              <p:cNvSpPr txBox="1"/>
              <p:nvPr/>
            </p:nvSpPr>
            <p:spPr>
              <a:xfrm>
                <a:off x="35611096" y="19544370"/>
                <a:ext cx="7881842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4161C62-7E34-436F-95A5-261A21AA6AA7}"/>
                  </a:ext>
                </a:extLst>
              </p:cNvPr>
              <p:cNvSpPr txBox="1"/>
              <p:nvPr/>
            </p:nvSpPr>
            <p:spPr>
              <a:xfrm>
                <a:off x="-313002" y="11687389"/>
                <a:ext cx="30231466" cy="1323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 sz="8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AB2AC293-E8F0-4B90-835D-3E3654C1F4A2}"/>
                  </a:ext>
                </a:extLst>
              </p:cNvPr>
              <p:cNvSpPr/>
              <p:nvPr/>
            </p:nvSpPr>
            <p:spPr>
              <a:xfrm>
                <a:off x="11114462" y="-10509403"/>
                <a:ext cx="9633553" cy="2886929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建立该块对应的块级管理结构</a:t>
                </a:r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870935A-2AE5-4661-9D63-FD6797550582}"/>
                  </a:ext>
                </a:extLst>
              </p:cNvPr>
              <p:cNvCxnSpPr>
                <a:cxnSpLocks/>
                <a:stCxn id="142" idx="2"/>
                <a:endCxn id="104" idx="0"/>
              </p:cNvCxnSpPr>
              <p:nvPr/>
            </p:nvCxnSpPr>
            <p:spPr>
              <a:xfrm>
                <a:off x="15931239" y="-7622474"/>
                <a:ext cx="14592" cy="2122575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菱形 143">
                <a:extLst>
                  <a:ext uri="{FF2B5EF4-FFF2-40B4-BE49-F238E27FC236}">
                    <a16:creationId xmlns:a16="http://schemas.microsoft.com/office/drawing/2014/main" id="{E41E5820-E742-4219-A4CB-DBBCE205E078}"/>
                  </a:ext>
                </a:extLst>
              </p:cNvPr>
              <p:cNvSpPr/>
              <p:nvPr/>
            </p:nvSpPr>
            <p:spPr>
              <a:xfrm>
                <a:off x="21303654" y="12081916"/>
                <a:ext cx="17474400" cy="4525200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是否扫描完所有块？</a:t>
                </a:r>
              </a:p>
            </p:txBody>
          </p: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A5327E72-E164-4979-A738-DA9AAE73F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0854" y="16530916"/>
                <a:ext cx="0" cy="2543874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连接符: 肘形 145">
                <a:extLst>
                  <a:ext uri="{FF2B5EF4-FFF2-40B4-BE49-F238E27FC236}">
                    <a16:creationId xmlns:a16="http://schemas.microsoft.com/office/drawing/2014/main" id="{8237EB62-E4DF-4DE8-A633-B31C0D946E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62607" y="-14481239"/>
                <a:ext cx="18015447" cy="28749555"/>
              </a:xfrm>
              <a:prstGeom prst="bentConnector3">
                <a:avLst>
                  <a:gd name="adj1" fmla="val -61331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B3C97F3-B282-4C45-83EC-63F7DEFDB574}"/>
                  </a:ext>
                </a:extLst>
              </p:cNvPr>
              <p:cNvSpPr txBox="1"/>
              <p:nvPr/>
            </p:nvSpPr>
            <p:spPr>
              <a:xfrm>
                <a:off x="29295808" y="12577618"/>
                <a:ext cx="2051241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72B16C6-723E-4279-BF90-EED1CDEE280B}"/>
                  </a:ext>
                </a:extLst>
              </p:cNvPr>
              <p:cNvSpPr txBox="1"/>
              <p:nvPr/>
            </p:nvSpPr>
            <p:spPr>
              <a:xfrm>
                <a:off x="30168169" y="10172352"/>
                <a:ext cx="274318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sp>
            <p:nvSpPr>
              <p:cNvPr id="157" name="菱形 156">
                <a:extLst>
                  <a:ext uri="{FF2B5EF4-FFF2-40B4-BE49-F238E27FC236}">
                    <a16:creationId xmlns:a16="http://schemas.microsoft.com/office/drawing/2014/main" id="{3B822A8D-FBAA-4AC4-BF7F-8D122DA0DEDF}"/>
                  </a:ext>
                </a:extLst>
              </p:cNvPr>
              <p:cNvSpPr/>
              <p:nvPr/>
            </p:nvSpPr>
            <p:spPr>
              <a:xfrm>
                <a:off x="21303655" y="5230654"/>
                <a:ext cx="17473536" cy="4526465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是否扫描完该块？</a:t>
                </a:r>
              </a:p>
            </p:txBody>
          </p:sp>
        </p:grp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3A05AE5A-2E3F-4ADA-AD72-DD03DA2C4202}"/>
                </a:ext>
              </a:extLst>
            </p:cNvPr>
            <p:cNvSpPr txBox="1"/>
            <p:nvPr/>
          </p:nvSpPr>
          <p:spPr>
            <a:xfrm>
              <a:off x="33309953" y="24673300"/>
              <a:ext cx="27431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FB5225D3-48F7-46E7-AAFC-13AF46DFD232}"/>
                </a:ext>
              </a:extLst>
            </p:cNvPr>
            <p:cNvSpPr txBox="1"/>
            <p:nvPr/>
          </p:nvSpPr>
          <p:spPr>
            <a:xfrm>
              <a:off x="33309953" y="18176128"/>
              <a:ext cx="27431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59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B0EE9585-EDD3-4E34-813A-15F15556AC98}"/>
              </a:ext>
            </a:extLst>
          </p:cNvPr>
          <p:cNvGrpSpPr/>
          <p:nvPr/>
        </p:nvGrpSpPr>
        <p:grpSpPr>
          <a:xfrm>
            <a:off x="-2116165" y="-22155039"/>
            <a:ext cx="63719047" cy="47502136"/>
            <a:chOff x="-503847" y="9295859"/>
            <a:chExt cx="15171200" cy="11310032"/>
          </a:xfrm>
        </p:grpSpPr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>
            <a:xfrm flipH="1">
              <a:off x="5884381" y="9983459"/>
              <a:ext cx="0" cy="56008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468695-C440-4508-BDB6-D1A196F44772}"/>
                </a:ext>
              </a:extLst>
            </p:cNvPr>
            <p:cNvSpPr/>
            <p:nvPr/>
          </p:nvSpPr>
          <p:spPr>
            <a:xfrm>
              <a:off x="4170095" y="10543540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输入数据实体长度以及数据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F0AC5-CC1C-424F-A543-887C44430123}"/>
                </a:ext>
              </a:extLst>
            </p:cNvPr>
            <p:cNvSpPr/>
            <p:nvPr/>
          </p:nvSpPr>
          <p:spPr>
            <a:xfrm>
              <a:off x="4170095" y="11772415"/>
              <a:ext cx="3428571" cy="1136767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57" name="流程图: 决策 56">
              <a:extLst>
                <a:ext uri="{FF2B5EF4-FFF2-40B4-BE49-F238E27FC236}">
                  <a16:creationId xmlns:a16="http://schemas.microsoft.com/office/drawing/2014/main" id="{E6112308-4070-4B46-A62B-0153D9E089BB}"/>
                </a:ext>
              </a:extLst>
            </p:cNvPr>
            <p:cNvSpPr/>
            <p:nvPr/>
          </p:nvSpPr>
          <p:spPr>
            <a:xfrm>
              <a:off x="3537420" y="13630691"/>
              <a:ext cx="4693920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8DCC05E-2EB7-4254-BA98-7863DDFBA4F2}"/>
                </a:ext>
              </a:extLst>
            </p:cNvPr>
            <p:cNvSpPr/>
            <p:nvPr/>
          </p:nvSpPr>
          <p:spPr>
            <a:xfrm>
              <a:off x="4170095" y="16451047"/>
              <a:ext cx="3428571" cy="108641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D98FE4E-B71E-4038-A147-4BBCB9F3E9C8}"/>
                </a:ext>
              </a:extLst>
            </p:cNvPr>
            <p:cNvSpPr/>
            <p:nvPr/>
          </p:nvSpPr>
          <p:spPr>
            <a:xfrm>
              <a:off x="-503847" y="18160939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空间不足，写入失败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5A85D4-8236-4F4A-A95A-FC9AC1418C62}"/>
                </a:ext>
              </a:extLst>
            </p:cNvPr>
            <p:cNvSpPr/>
            <p:nvPr/>
          </p:nvSpPr>
          <p:spPr>
            <a:xfrm>
              <a:off x="4737781" y="9295859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</a:t>
              </a:r>
            </a:p>
          </p:txBody>
        </p:sp>
        <p:sp>
          <p:nvSpPr>
            <p:cNvPr id="74" name="流程图: 决策 73">
              <a:extLst>
                <a:ext uri="{FF2B5EF4-FFF2-40B4-BE49-F238E27FC236}">
                  <a16:creationId xmlns:a16="http://schemas.microsoft.com/office/drawing/2014/main" id="{C384AE9F-FCBE-40B6-9CD3-0DD1BB645333}"/>
                </a:ext>
              </a:extLst>
            </p:cNvPr>
            <p:cNvSpPr/>
            <p:nvPr/>
          </p:nvSpPr>
          <p:spPr>
            <a:xfrm>
              <a:off x="8679767" y="10707106"/>
              <a:ext cx="4693920" cy="91867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该sector是否已经在cache中？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1C106B-8B34-42C5-AA26-56626489E25B}"/>
                </a:ext>
              </a:extLst>
            </p:cNvPr>
            <p:cNvSpPr/>
            <p:nvPr/>
          </p:nvSpPr>
          <p:spPr>
            <a:xfrm>
              <a:off x="9317695" y="12387257"/>
              <a:ext cx="3428571" cy="11367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将该sector替换掉cache中最先载入的sector(FIFO)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8470F2F-39EE-4677-A2C6-2BA767CEE8E9}"/>
                </a:ext>
              </a:extLst>
            </p:cNvPr>
            <p:cNvSpPr/>
            <p:nvPr/>
          </p:nvSpPr>
          <p:spPr>
            <a:xfrm>
              <a:off x="9317695" y="14465267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写入数据实体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B0F17BA-76D3-4E7B-A14B-E7E739D4A048}"/>
                </a:ext>
              </a:extLst>
            </p:cNvPr>
            <p:cNvSpPr/>
            <p:nvPr/>
          </p:nvSpPr>
          <p:spPr>
            <a:xfrm>
              <a:off x="9317674" y="16224211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4CD848-6AF6-4CEE-BF5A-CF5A3F0185FC}"/>
                </a:ext>
              </a:extLst>
            </p:cNvPr>
            <p:cNvSpPr/>
            <p:nvPr/>
          </p:nvSpPr>
          <p:spPr>
            <a:xfrm>
              <a:off x="9317674" y="18269951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F5AA978-DFAA-42CA-89A3-61EC1903A7B0}"/>
                </a:ext>
              </a:extLst>
            </p:cNvPr>
            <p:cNvSpPr/>
            <p:nvPr/>
          </p:nvSpPr>
          <p:spPr>
            <a:xfrm>
              <a:off x="4737781" y="19918291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 </a:t>
              </a:r>
              <a:r>
                <a:rPr lang="en-US" altLang="zh-CN" sz="8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决策 98">
              <a:extLst>
                <a:ext uri="{FF2B5EF4-FFF2-40B4-BE49-F238E27FC236}">
                  <a16:creationId xmlns:a16="http://schemas.microsoft.com/office/drawing/2014/main" id="{41839ED0-F21C-48B0-8F56-450F44087FB8}"/>
                </a:ext>
              </a:extLst>
            </p:cNvPr>
            <p:cNvSpPr/>
            <p:nvPr/>
          </p:nvSpPr>
          <p:spPr>
            <a:xfrm>
              <a:off x="3537421" y="18160938"/>
              <a:ext cx="4693919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5C3F2F9-EECA-4014-8EE3-690BDDE1E670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5884381" y="11231140"/>
              <a:ext cx="0" cy="541275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02CF549-0266-4E38-999B-52C2EE725804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 flipH="1">
              <a:off x="5884380" y="12909182"/>
              <a:ext cx="1" cy="721509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B22CC09-1EC6-40B4-8909-0A3E5EF7A347}"/>
                </a:ext>
              </a:extLst>
            </p:cNvPr>
            <p:cNvCxnSpPr>
              <a:cxnSpLocks/>
              <a:stCxn id="57" idx="2"/>
              <a:endCxn id="220" idx="0"/>
            </p:cNvCxnSpPr>
            <p:nvPr/>
          </p:nvCxnSpPr>
          <p:spPr>
            <a:xfrm>
              <a:off x="5884380" y="14318291"/>
              <a:ext cx="1" cy="70632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8457553-63E6-4E1C-AD84-9EDD6CFFE3EE}"/>
                </a:ext>
              </a:extLst>
            </p:cNvPr>
            <p:cNvCxnSpPr>
              <a:cxnSpLocks/>
              <a:stCxn id="59" idx="2"/>
              <a:endCxn id="99" idx="0"/>
            </p:cNvCxnSpPr>
            <p:nvPr/>
          </p:nvCxnSpPr>
          <p:spPr>
            <a:xfrm flipH="1">
              <a:off x="5884380" y="17537457"/>
              <a:ext cx="0" cy="62348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B4D0C69-1695-439E-B00B-2BF31755F048}"/>
                </a:ext>
              </a:extLst>
            </p:cNvPr>
            <p:cNvCxnSpPr>
              <a:cxnSpLocks/>
              <a:stCxn id="99" idx="1"/>
              <a:endCxn id="64" idx="3"/>
            </p:cNvCxnSpPr>
            <p:nvPr/>
          </p:nvCxnSpPr>
          <p:spPr>
            <a:xfrm flipH="1">
              <a:off x="2924724" y="18504738"/>
              <a:ext cx="612697" cy="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05505A66-4AC1-4E8C-A0C6-620783B4111E}"/>
                </a:ext>
              </a:extLst>
            </p:cNvPr>
            <p:cNvCxnSpPr>
              <a:cxnSpLocks/>
              <a:stCxn id="57" idx="3"/>
              <a:endCxn id="74" idx="0"/>
            </p:cNvCxnSpPr>
            <p:nvPr/>
          </p:nvCxnSpPr>
          <p:spPr>
            <a:xfrm flipV="1">
              <a:off x="8231340" y="10707106"/>
              <a:ext cx="2795387" cy="3267385"/>
            </a:xfrm>
            <a:prstGeom prst="bentConnector4">
              <a:avLst>
                <a:gd name="adj1" fmla="val 12564"/>
                <a:gd name="adj2" fmla="val 123322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99A53205-762C-4C7C-BA9B-02D10BC61A97}"/>
                </a:ext>
              </a:extLst>
            </p:cNvPr>
            <p:cNvCxnSpPr>
              <a:cxnSpLocks/>
              <a:stCxn id="99" idx="3"/>
              <a:endCxn id="74" idx="0"/>
            </p:cNvCxnSpPr>
            <p:nvPr/>
          </p:nvCxnSpPr>
          <p:spPr>
            <a:xfrm flipV="1">
              <a:off x="8231340" y="10707106"/>
              <a:ext cx="2795387" cy="7797632"/>
            </a:xfrm>
            <a:prstGeom prst="bentConnector4">
              <a:avLst>
                <a:gd name="adj1" fmla="val 13213"/>
                <a:gd name="adj2" fmla="val 110005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F2345535-1518-4D8B-918E-A2946E78BF8F}"/>
                </a:ext>
              </a:extLst>
            </p:cNvPr>
            <p:cNvCxnSpPr>
              <a:cxnSpLocks/>
              <a:stCxn id="64" idx="2"/>
              <a:endCxn id="85" idx="1"/>
            </p:cNvCxnSpPr>
            <p:nvPr/>
          </p:nvCxnSpPr>
          <p:spPr>
            <a:xfrm rot="16200000" flipH="1">
              <a:off x="2267334" y="17791644"/>
              <a:ext cx="1413552" cy="3527342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838A8345-6FFF-4D15-85EE-B56C55CE13E1}"/>
                </a:ext>
              </a:extLst>
            </p:cNvPr>
            <p:cNvCxnSpPr>
              <a:cxnSpLocks/>
              <a:stCxn id="74" idx="3"/>
              <a:endCxn id="79" idx="3"/>
            </p:cNvCxnSpPr>
            <p:nvPr/>
          </p:nvCxnSpPr>
          <p:spPr>
            <a:xfrm flipH="1">
              <a:off x="12746266" y="11166441"/>
              <a:ext cx="627421" cy="3642626"/>
            </a:xfrm>
            <a:prstGeom prst="bentConnector3">
              <a:avLst>
                <a:gd name="adj1" fmla="val -133016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BE556FCC-0F0C-4F61-91D9-62602A873543}"/>
                </a:ext>
              </a:extLst>
            </p:cNvPr>
            <p:cNvCxnSpPr>
              <a:cxnSpLocks/>
              <a:stCxn id="83" idx="2"/>
              <a:endCxn id="85" idx="3"/>
            </p:cNvCxnSpPr>
            <p:nvPr/>
          </p:nvCxnSpPr>
          <p:spPr>
            <a:xfrm rot="5400000">
              <a:off x="8379200" y="17609332"/>
              <a:ext cx="1304540" cy="4000979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6FCC2336-7856-4866-90D6-5BC50FCC89F4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11026727" y="11625776"/>
              <a:ext cx="5254" cy="76148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31467F8E-DA29-4412-B84E-4D5BA188557E}"/>
                </a:ext>
              </a:extLst>
            </p:cNvPr>
            <p:cNvCxnSpPr>
              <a:cxnSpLocks/>
              <a:stCxn id="77" idx="2"/>
              <a:endCxn id="79" idx="0"/>
            </p:cNvCxnSpPr>
            <p:nvPr/>
          </p:nvCxnSpPr>
          <p:spPr>
            <a:xfrm>
              <a:off x="11031981" y="13524023"/>
              <a:ext cx="0" cy="94124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EF2AEA95-8EC8-4F2C-8BB7-B45BD1D602A2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 flipH="1">
              <a:off x="11031960" y="15152867"/>
              <a:ext cx="21" cy="107134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1A4ECA4-127F-451A-BEE7-CCC469382311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11031960" y="16911811"/>
              <a:ext cx="0" cy="135814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172433-F791-4BE1-8A49-524422FA64A4}"/>
                </a:ext>
              </a:extLst>
            </p:cNvPr>
            <p:cNvSpPr txBox="1"/>
            <p:nvPr/>
          </p:nvSpPr>
          <p:spPr>
            <a:xfrm>
              <a:off x="7452643" y="13486059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6C2F8609-1E2F-4D97-8641-66BACEAF9F91}"/>
                </a:ext>
              </a:extLst>
            </p:cNvPr>
            <p:cNvSpPr txBox="1"/>
            <p:nvPr/>
          </p:nvSpPr>
          <p:spPr>
            <a:xfrm>
              <a:off x="7472647" y="18071750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35D8A62-AE35-4127-B030-D361BD31F681}"/>
                </a:ext>
              </a:extLst>
            </p:cNvPr>
            <p:cNvSpPr txBox="1"/>
            <p:nvPr/>
          </p:nvSpPr>
          <p:spPr>
            <a:xfrm>
              <a:off x="5266528" y="14428045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A275CF34-1589-4F8B-B41D-87DF3D296180}"/>
                </a:ext>
              </a:extLst>
            </p:cNvPr>
            <p:cNvSpPr txBox="1"/>
            <p:nvPr/>
          </p:nvSpPr>
          <p:spPr>
            <a:xfrm>
              <a:off x="2432271" y="18051925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21D6D25-20F2-4C06-8202-1D83CCF82CD1}"/>
                </a:ext>
              </a:extLst>
            </p:cNvPr>
            <p:cNvSpPr txBox="1"/>
            <p:nvPr/>
          </p:nvSpPr>
          <p:spPr>
            <a:xfrm>
              <a:off x="10420209" y="11797262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BDBB753-8C8C-4E7B-8910-62A9D3B5FFD2}"/>
                </a:ext>
              </a:extLst>
            </p:cNvPr>
            <p:cNvSpPr txBox="1"/>
            <p:nvPr/>
          </p:nvSpPr>
          <p:spPr>
            <a:xfrm>
              <a:off x="12840049" y="10726337"/>
              <a:ext cx="1827304" cy="315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2B7DCEC-5377-4C43-AEC3-901161D22DA6}"/>
                </a:ext>
              </a:extLst>
            </p:cNvPr>
            <p:cNvSpPr/>
            <p:nvPr/>
          </p:nvSpPr>
          <p:spPr>
            <a:xfrm>
              <a:off x="4170095" y="15024619"/>
              <a:ext cx="3428571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调用前台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，整理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</a:t>
              </a: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EB0FFB67-7298-4D04-9C9B-4100239D8D02}"/>
                </a:ext>
              </a:extLst>
            </p:cNvPr>
            <p:cNvCxnSpPr>
              <a:cxnSpLocks/>
              <a:stCxn id="220" idx="2"/>
              <a:endCxn id="59" idx="0"/>
            </p:cNvCxnSpPr>
            <p:nvPr/>
          </p:nvCxnSpPr>
          <p:spPr>
            <a:xfrm>
              <a:off x="5884381" y="15712219"/>
              <a:ext cx="0" cy="73882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17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DEA06D7B-A423-4193-988D-CEE43A8C51B3}"/>
              </a:ext>
            </a:extLst>
          </p:cNvPr>
          <p:cNvSpPr/>
          <p:nvPr/>
        </p:nvSpPr>
        <p:spPr>
          <a:xfrm>
            <a:off x="12618908" y="1801715"/>
            <a:ext cx="6118099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hoitWriteThroughCache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EC8062E-EFB8-4C15-88A8-BC2CEB86AA20}"/>
              </a:ext>
            </a:extLst>
          </p:cNvPr>
          <p:cNvSpPr/>
          <p:nvPr/>
        </p:nvSpPr>
        <p:spPr>
          <a:xfrm>
            <a:off x="12304202" y="4986113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计算块内写写起始位置，计算该块剩余空间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596FDF-3140-4AC3-9681-575A2C80C107}"/>
              </a:ext>
            </a:extLst>
          </p:cNvPr>
          <p:cNvSpPr/>
          <p:nvPr/>
        </p:nvSpPr>
        <p:spPr>
          <a:xfrm>
            <a:off x="12306869" y="8423876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根据写入偏移uiOft，计算写起始位置块号i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064D4D-8945-490E-AC69-DCDBEAF1AD14}"/>
              </a:ext>
            </a:extLst>
          </p:cNvPr>
          <p:cNvSpPr/>
          <p:nvPr/>
        </p:nvSpPr>
        <p:spPr>
          <a:xfrm>
            <a:off x="12306869" y="11861639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根据i获取块信息结构体pSector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0C675769-815B-4F5D-8E9D-1D383225E458}"/>
              </a:ext>
            </a:extLst>
          </p:cNvPr>
          <p:cNvSpPr/>
          <p:nvPr/>
        </p:nvSpPr>
        <p:spPr>
          <a:xfrm>
            <a:off x="12434885" y="15299402"/>
            <a:ext cx="6491479" cy="2784348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该sector是否已经在cache中？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8AA217-B454-43DF-877D-4E32F08B36F8}"/>
              </a:ext>
            </a:extLst>
          </p:cNvPr>
          <p:cNvSpPr/>
          <p:nvPr/>
        </p:nvSpPr>
        <p:spPr>
          <a:xfrm>
            <a:off x="12298868" y="19806632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将该sector替换掉cache中最先载入的sector(FIFO)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F56D35-4A85-4699-AA65-5B25FDBB9983}"/>
              </a:ext>
            </a:extLst>
          </p:cNvPr>
          <p:cNvCxnSpPr>
            <a:endCxn id="39" idx="0"/>
          </p:cNvCxnSpPr>
          <p:nvPr/>
        </p:nvCxnSpPr>
        <p:spPr>
          <a:xfrm>
            <a:off x="15677958" y="3263231"/>
            <a:ext cx="0" cy="17228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88C790-C716-4D2B-875B-9448844CF33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5677958" y="6700994"/>
            <a:ext cx="2667" cy="17228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6C05D19-7A62-4BD8-8174-19D9DBCD5F61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5680625" y="10138757"/>
            <a:ext cx="0" cy="17228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B2AA38-2783-42A1-95E9-3BA76772298E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15680625" y="13576520"/>
            <a:ext cx="0" cy="17228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D64C5F-71C2-409D-835A-813A972D84B9}"/>
              </a:ext>
            </a:extLst>
          </p:cNvPr>
          <p:cNvCxnSpPr>
            <a:stCxn id="42" idx="2"/>
          </p:cNvCxnSpPr>
          <p:nvPr/>
        </p:nvCxnSpPr>
        <p:spPr>
          <a:xfrm flipH="1">
            <a:off x="15661956" y="18083750"/>
            <a:ext cx="18669" cy="1765554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ADAE9C47-33DB-4F9C-8725-3EDB54A3292B}"/>
              </a:ext>
            </a:extLst>
          </p:cNvPr>
          <p:cNvSpPr/>
          <p:nvPr/>
        </p:nvSpPr>
        <p:spPr>
          <a:xfrm>
            <a:off x="21643752" y="4183346"/>
            <a:ext cx="7772210" cy="2784348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该sector是否可装下剩余数据？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4F05FA-1373-4FED-9ABB-869C6A1AC05D}"/>
              </a:ext>
            </a:extLst>
          </p:cNvPr>
          <p:cNvSpPr/>
          <p:nvPr/>
        </p:nvSpPr>
        <p:spPr>
          <a:xfrm>
            <a:off x="22156101" y="8423876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写满当前sector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7C6EA9-D4D2-42D0-B5B5-AAB30096D9A2}"/>
              </a:ext>
            </a:extLst>
          </p:cNvPr>
          <p:cNvSpPr/>
          <p:nvPr/>
        </p:nvSpPr>
        <p:spPr>
          <a:xfrm>
            <a:off x="22156101" y="11861639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修改当前sector偏移和剩余空间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7BBB19E-BFD2-4634-AE09-C39AC8495A3E}"/>
              </a:ext>
            </a:extLst>
          </p:cNvPr>
          <p:cNvSpPr/>
          <p:nvPr/>
        </p:nvSpPr>
        <p:spPr>
          <a:xfrm>
            <a:off x="22156101" y="15832802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修改数据写指针位置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CC88D5D-431F-47D0-A525-FA483A9DAF4B}"/>
              </a:ext>
            </a:extLst>
          </p:cNvPr>
          <p:cNvSpPr/>
          <p:nvPr/>
        </p:nvSpPr>
        <p:spPr>
          <a:xfrm>
            <a:off x="31372984" y="8423876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写完所有数据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75111F-6F51-4A9E-B03A-3541F1407C67}"/>
              </a:ext>
            </a:extLst>
          </p:cNvPr>
          <p:cNvSpPr/>
          <p:nvPr/>
        </p:nvSpPr>
        <p:spPr>
          <a:xfrm>
            <a:off x="31372984" y="22990896"/>
            <a:ext cx="6715507" cy="1461516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hoitWriteThroughCache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777E62-F594-41A2-8D09-1893188A5DBC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25528523" y="6967694"/>
            <a:ext cx="1334" cy="14561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A0D9EE-F94F-43AB-9488-4DA992E13D4D}"/>
              </a:ext>
            </a:extLst>
          </p:cNvPr>
          <p:cNvCxnSpPr/>
          <p:nvPr/>
        </p:nvCxnSpPr>
        <p:spPr>
          <a:xfrm>
            <a:off x="25529857" y="10138757"/>
            <a:ext cx="0" cy="17228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769B49-B611-4105-8839-76AB47033E5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25529857" y="13576520"/>
            <a:ext cx="0" cy="225628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56">
            <a:extLst>
              <a:ext uri="{FF2B5EF4-FFF2-40B4-BE49-F238E27FC236}">
                <a16:creationId xmlns:a16="http://schemas.microsoft.com/office/drawing/2014/main" id="{9062ED03-4C25-4636-849C-F7131EFF710B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5400000" flipH="1" flipV="1">
            <a:off x="11931489" y="7923146"/>
            <a:ext cx="17338167" cy="9858567"/>
          </a:xfrm>
          <a:prstGeom prst="bentConnector5">
            <a:avLst>
              <a:gd name="adj1" fmla="val -11690"/>
              <a:gd name="adj2" fmla="val 47395"/>
              <a:gd name="adj3" fmla="val 113544"/>
            </a:avLst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57">
            <a:extLst>
              <a:ext uri="{FF2B5EF4-FFF2-40B4-BE49-F238E27FC236}">
                <a16:creationId xmlns:a16="http://schemas.microsoft.com/office/drawing/2014/main" id="{B5B5AC1A-F19C-4D75-87F2-C690FA7EBAAB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V="1">
            <a:off x="18926364" y="4183346"/>
            <a:ext cx="6603493" cy="12508230"/>
          </a:xfrm>
          <a:prstGeom prst="bentConnector4">
            <a:avLst>
              <a:gd name="adj1" fmla="val 21834"/>
              <a:gd name="adj2" fmla="val 119085"/>
            </a:avLst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58">
            <a:extLst>
              <a:ext uri="{FF2B5EF4-FFF2-40B4-BE49-F238E27FC236}">
                <a16:creationId xmlns:a16="http://schemas.microsoft.com/office/drawing/2014/main" id="{546C5BB8-2D5F-4154-A2BC-9F60F6FA5B73}"/>
              </a:ext>
            </a:extLst>
          </p:cNvPr>
          <p:cNvCxnSpPr>
            <a:cxnSpLocks/>
            <a:stCxn id="49" idx="3"/>
            <a:endCxn id="53" idx="0"/>
          </p:cNvCxnSpPr>
          <p:nvPr/>
        </p:nvCxnSpPr>
        <p:spPr>
          <a:xfrm>
            <a:off x="29415962" y="5575520"/>
            <a:ext cx="5329444" cy="2848356"/>
          </a:xfrm>
          <a:prstGeom prst="bentConnector2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59">
            <a:extLst>
              <a:ext uri="{FF2B5EF4-FFF2-40B4-BE49-F238E27FC236}">
                <a16:creationId xmlns:a16="http://schemas.microsoft.com/office/drawing/2014/main" id="{DDDF3631-A5EF-40A4-B3BA-219CC6C0811F}"/>
              </a:ext>
            </a:extLst>
          </p:cNvPr>
          <p:cNvCxnSpPr/>
          <p:nvPr/>
        </p:nvCxnSpPr>
        <p:spPr>
          <a:xfrm rot="5400000" flipH="1">
            <a:off x="14323122" y="6340948"/>
            <a:ext cx="12561570" cy="9851899"/>
          </a:xfrm>
          <a:prstGeom prst="bentConnector5">
            <a:avLst>
              <a:gd name="adj1" fmla="val -55220"/>
              <a:gd name="adj2" fmla="val 142907"/>
              <a:gd name="adj3" fmla="val 107962"/>
            </a:avLst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99CA1A0-4FA0-4145-945B-1667ADAE3E65}"/>
              </a:ext>
            </a:extLst>
          </p:cNvPr>
          <p:cNvSpPr txBox="1"/>
          <p:nvPr/>
        </p:nvSpPr>
        <p:spPr>
          <a:xfrm>
            <a:off x="14435135" y="18219393"/>
            <a:ext cx="184823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DB96314-2CA7-440D-B3FC-4E793E390B63}"/>
              </a:ext>
            </a:extLst>
          </p:cNvPr>
          <p:cNvSpPr txBox="1"/>
          <p:nvPr/>
        </p:nvSpPr>
        <p:spPr>
          <a:xfrm>
            <a:off x="24601741" y="7149050"/>
            <a:ext cx="184823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F8472AB-8893-4FE8-84C9-BFEE7186C245}"/>
              </a:ext>
            </a:extLst>
          </p:cNvPr>
          <p:cNvSpPr txBox="1"/>
          <p:nvPr/>
        </p:nvSpPr>
        <p:spPr>
          <a:xfrm>
            <a:off x="18737007" y="15832798"/>
            <a:ext cx="184823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9E2C25B-9C87-454C-ACA3-8D26D296A9D2}"/>
              </a:ext>
            </a:extLst>
          </p:cNvPr>
          <p:cNvSpPr txBox="1"/>
          <p:nvPr/>
        </p:nvSpPr>
        <p:spPr>
          <a:xfrm>
            <a:off x="29703189" y="4525490"/>
            <a:ext cx="184823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0C37141-F70A-4078-B13E-C21E932007F1}"/>
              </a:ext>
            </a:extLst>
          </p:cNvPr>
          <p:cNvSpPr/>
          <p:nvPr/>
        </p:nvSpPr>
        <p:spPr>
          <a:xfrm>
            <a:off x="31343647" y="11965652"/>
            <a:ext cx="6744844" cy="1714881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修改当前sector偏移和剩余空间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BA8028-371B-4EA2-AE53-4121F8B24F0F}"/>
              </a:ext>
            </a:extLst>
          </p:cNvPr>
          <p:cNvCxnSpPr>
            <a:stCxn id="53" idx="2"/>
            <a:endCxn id="73" idx="0"/>
          </p:cNvCxnSpPr>
          <p:nvPr/>
        </p:nvCxnSpPr>
        <p:spPr>
          <a:xfrm flipH="1">
            <a:off x="34717402" y="10138757"/>
            <a:ext cx="29337" cy="1826895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2B3273-E516-4B8A-B349-BEBB77004AB9}"/>
              </a:ext>
            </a:extLst>
          </p:cNvPr>
          <p:cNvCxnSpPr>
            <a:cxnSpLocks/>
            <a:stCxn id="73" idx="2"/>
            <a:endCxn id="56" idx="0"/>
          </p:cNvCxnSpPr>
          <p:nvPr/>
        </p:nvCxnSpPr>
        <p:spPr>
          <a:xfrm>
            <a:off x="34716071" y="13680533"/>
            <a:ext cx="14666" cy="931036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2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F250EB-4D51-4F31-B5F4-3FE54ED5309C}"/>
              </a:ext>
            </a:extLst>
          </p:cNvPr>
          <p:cNvGrpSpPr/>
          <p:nvPr/>
        </p:nvGrpSpPr>
        <p:grpSpPr>
          <a:xfrm>
            <a:off x="-2069224" y="0"/>
            <a:ext cx="52077581" cy="34992720"/>
            <a:chOff x="-462985" y="0"/>
            <a:chExt cx="12399423" cy="83316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 flipH="1">
              <a:off x="5266197" y="687364"/>
              <a:ext cx="2" cy="66634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ADDB01D-489F-4633-BE10-07F879A0B90A}"/>
                </a:ext>
              </a:extLst>
            </p:cNvPr>
            <p:cNvSpPr/>
            <p:nvPr/>
          </p:nvSpPr>
          <p:spPr>
            <a:xfrm>
              <a:off x="3079708" y="1353704"/>
              <a:ext cx="4372977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文件是否已打开？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EEAC2F-3B54-47C6-A6F3-48438BBBDBE3}"/>
                </a:ext>
              </a:extLst>
            </p:cNvPr>
            <p:cNvSpPr/>
            <p:nvPr/>
          </p:nvSpPr>
          <p:spPr>
            <a:xfrm>
              <a:off x="3454909" y="2688466"/>
              <a:ext cx="3622575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hoit_write_full_dnode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写入数据并创建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8B80D95-DDBC-4594-90A2-1E6025A70E8D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flipH="1">
              <a:off x="5266196" y="2041068"/>
              <a:ext cx="0" cy="64739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4429C6C-EC6C-48F4-8F89-345B47A99539}"/>
                </a:ext>
              </a:extLst>
            </p:cNvPr>
            <p:cNvSpPr/>
            <p:nvPr/>
          </p:nvSpPr>
          <p:spPr>
            <a:xfrm>
              <a:off x="3454909" y="4032698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hoitFragTreeInsertNode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pInodeInfo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结构插入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44AC225-3DDC-4456-AE42-3BE3BB520FE1}"/>
                </a:ext>
              </a:extLst>
            </p:cNvPr>
            <p:cNvSpPr/>
            <p:nvPr/>
          </p:nvSpPr>
          <p:spPr>
            <a:xfrm>
              <a:off x="3455584" y="5838467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hoitFragTreeOverlayFixUp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修复覆盖节点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19347" y="764423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C4450DD-1EF4-49BA-A13D-EE0C95E91162}"/>
                </a:ext>
              </a:extLst>
            </p:cNvPr>
            <p:cNvCxnSpPr>
              <a:cxnSpLocks/>
              <a:stCxn id="48" idx="2"/>
              <a:endCxn id="52" idx="0"/>
            </p:cNvCxnSpPr>
            <p:nvPr/>
          </p:nvCxnSpPr>
          <p:spPr>
            <a:xfrm>
              <a:off x="5266197" y="3375830"/>
              <a:ext cx="0" cy="65686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713C389-32EF-414B-8C95-6030A13D4070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5266197" y="5181599"/>
              <a:ext cx="675" cy="65686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EE7A18A-053B-4A01-9F98-1A0479AA7D87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266199" y="6987368"/>
              <a:ext cx="673" cy="65686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4FB739A3-5CA7-42CB-BEE9-0F84AAF21E80}"/>
                </a:ext>
              </a:extLst>
            </p:cNvPr>
            <p:cNvCxnSpPr>
              <a:cxnSpLocks/>
              <a:stCxn id="43" idx="3"/>
              <a:endCxn id="54" idx="3"/>
            </p:cNvCxnSpPr>
            <p:nvPr/>
          </p:nvCxnSpPr>
          <p:spPr>
            <a:xfrm flipH="1">
              <a:off x="6413050" y="1697386"/>
              <a:ext cx="1039635" cy="6290532"/>
            </a:xfrm>
            <a:prstGeom prst="bentConnector3">
              <a:avLst>
                <a:gd name="adj1" fmla="val -124220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3582DF4-254F-4FF3-B527-5D0DFC62E845}"/>
                </a:ext>
              </a:extLst>
            </p:cNvPr>
            <p:cNvSpPr txBox="1"/>
            <p:nvPr/>
          </p:nvSpPr>
          <p:spPr>
            <a:xfrm>
              <a:off x="4429605" y="1291267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A630FA3-5D93-430E-9837-A3CA2EAF998A}"/>
                </a:ext>
              </a:extLst>
            </p:cNvPr>
            <p:cNvSpPr txBox="1"/>
            <p:nvPr/>
          </p:nvSpPr>
          <p:spPr>
            <a:xfrm>
              <a:off x="-462985" y="2175365"/>
              <a:ext cx="677994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62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F337B64A-C80F-4AB9-9AB4-58AD614F32DB}"/>
              </a:ext>
            </a:extLst>
          </p:cNvPr>
          <p:cNvGrpSpPr/>
          <p:nvPr/>
        </p:nvGrpSpPr>
        <p:grpSpPr>
          <a:xfrm>
            <a:off x="-2698983" y="-2280621"/>
            <a:ext cx="46330922" cy="34546915"/>
            <a:chOff x="-642616" y="14027863"/>
            <a:chExt cx="11031172" cy="822545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4948" y="1402786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156595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19344" y="1542759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19344" y="1715170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E507BD8-3550-4E87-A2D6-7417396EEFA0}"/>
                </a:ext>
              </a:extLst>
            </p:cNvPr>
            <p:cNvSpPr/>
            <p:nvPr/>
          </p:nvSpPr>
          <p:spPr>
            <a:xfrm>
              <a:off x="4125695" y="18923357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4125694" y="20166226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B1BD87A-0046-4888-B79D-BC10A3C9AB3F}"/>
                </a:ext>
              </a:extLst>
            </p:cNvPr>
            <p:cNvSpPr txBox="1"/>
            <p:nvPr/>
          </p:nvSpPr>
          <p:spPr>
            <a:xfrm>
              <a:off x="184243" y="20076654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0A06A5-EC70-47FD-88A4-F640F0CF2E13}"/>
                </a:ext>
              </a:extLst>
            </p:cNvPr>
            <p:cNvCxnSpPr>
              <a:cxnSpLocks/>
              <a:stCxn id="25" idx="3"/>
              <a:endCxn id="54" idx="3"/>
            </p:cNvCxnSpPr>
            <p:nvPr/>
          </p:nvCxnSpPr>
          <p:spPr>
            <a:xfrm>
              <a:off x="6419397" y="20509909"/>
              <a:ext cx="12700" cy="1399727"/>
            </a:xfrm>
            <a:prstGeom prst="bentConnector3">
              <a:avLst>
                <a:gd name="adj1" fmla="val 792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D98962-741C-41E6-B6FE-ECC46A53602A}"/>
                </a:ext>
              </a:extLst>
            </p:cNvPr>
            <p:cNvSpPr/>
            <p:nvPr/>
          </p:nvSpPr>
          <p:spPr>
            <a:xfrm>
              <a:off x="-642616" y="18923357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查找该文件的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，并标记其对应的所有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94947C2-9D6A-4C7C-AFC6-8908A85F4DBF}"/>
                </a:ext>
              </a:extLst>
            </p:cNvPr>
            <p:cNvSpPr/>
            <p:nvPr/>
          </p:nvSpPr>
          <p:spPr>
            <a:xfrm>
              <a:off x="-642616" y="20166226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删除该文件对应的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A1C1BBB-A757-4559-B2D3-18DC92608108}"/>
                </a:ext>
              </a:extLst>
            </p:cNvPr>
            <p:cNvCxnSpPr>
              <a:cxnSpLocks/>
              <a:stCxn id="25" idx="1"/>
              <a:endCxn id="60" idx="0"/>
            </p:cNvCxnSpPr>
            <p:nvPr/>
          </p:nvCxnSpPr>
          <p:spPr>
            <a:xfrm rot="10800000">
              <a:off x="1264334" y="18923357"/>
              <a:ext cx="2861360" cy="1586552"/>
            </a:xfrm>
            <a:prstGeom prst="bentConnector4">
              <a:avLst>
                <a:gd name="adj1" fmla="val 16678"/>
                <a:gd name="adj2" fmla="val 2056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911A0C4-4741-4799-8A63-565B6C4DA1AC}"/>
                </a:ext>
              </a:extLst>
            </p:cNvPr>
            <p:cNvSpPr txBox="1"/>
            <p:nvPr/>
          </p:nvSpPr>
          <p:spPr>
            <a:xfrm>
              <a:off x="2881723" y="20066437"/>
              <a:ext cx="7506833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>
              <a:off x="5261800" y="14715227"/>
              <a:ext cx="4396" cy="7123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66196" y="16548649"/>
              <a:ext cx="0" cy="60305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5266196" y="18272759"/>
              <a:ext cx="6351" cy="65059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FAD6FDA-323B-4173-B0A9-E446CE412D7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5266196" y="19610722"/>
              <a:ext cx="6351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BFA0039-E763-43AA-9982-C5A1C00D304C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264334" y="19610722"/>
              <a:ext cx="0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08C190A5-D682-4071-B3E3-13B11E949FAF}"/>
                </a:ext>
              </a:extLst>
            </p:cNvPr>
            <p:cNvCxnSpPr>
              <a:cxnSpLocks/>
              <a:stCxn id="61" idx="2"/>
              <a:endCxn id="54" idx="1"/>
            </p:cNvCxnSpPr>
            <p:nvPr/>
          </p:nvCxnSpPr>
          <p:spPr>
            <a:xfrm rot="16200000" flipH="1">
              <a:off x="2166992" y="19950933"/>
              <a:ext cx="1056045" cy="28613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22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6625F6-84E7-4948-B7D6-335911BD2632}"/>
              </a:ext>
            </a:extLst>
          </p:cNvPr>
          <p:cNvGrpSpPr/>
          <p:nvPr/>
        </p:nvGrpSpPr>
        <p:grpSpPr>
          <a:xfrm>
            <a:off x="-5936545" y="-12284843"/>
            <a:ext cx="56240038" cy="46701648"/>
            <a:chOff x="-1268320" y="12080775"/>
            <a:chExt cx="13390485" cy="1111944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25698" y="1208077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251285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 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25695" y="13297981"/>
              <a:ext cx="2293703" cy="112105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25695" y="14911477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3552251" y="16383206"/>
              <a:ext cx="3440571" cy="1155429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 flipH="1">
              <a:off x="5272547" y="12768139"/>
              <a:ext cx="3" cy="52984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72547" y="14419039"/>
              <a:ext cx="0" cy="49243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5272536" y="16032536"/>
              <a:ext cx="10" cy="35067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C097FC9-27DF-4DC7-9FDB-F964248B5615}"/>
                </a:ext>
              </a:extLst>
            </p:cNvPr>
            <p:cNvSpPr/>
            <p:nvPr/>
          </p:nvSpPr>
          <p:spPr>
            <a:xfrm>
              <a:off x="4125694" y="21138121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7A8FBB-1BE3-4291-820A-78974F44AF9C}"/>
                </a:ext>
              </a:extLst>
            </p:cNvPr>
            <p:cNvCxnSpPr>
              <a:cxnSpLocks/>
              <a:stCxn id="28" idx="2"/>
              <a:endCxn id="54" idx="0"/>
            </p:cNvCxnSpPr>
            <p:nvPr/>
          </p:nvCxnSpPr>
          <p:spPr>
            <a:xfrm>
              <a:off x="5272546" y="21825486"/>
              <a:ext cx="0" cy="687365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B8386F0-6414-41EB-986B-86C56858663F}"/>
                </a:ext>
              </a:extLst>
            </p:cNvPr>
            <p:cNvSpPr/>
            <p:nvPr/>
          </p:nvSpPr>
          <p:spPr>
            <a:xfrm>
              <a:off x="4125694" y="17931859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遍历下一个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D4F2F6CB-2853-409C-AD51-B40BE6EAF84F}"/>
                </a:ext>
              </a:extLst>
            </p:cNvPr>
            <p:cNvSpPr/>
            <p:nvPr/>
          </p:nvSpPr>
          <p:spPr>
            <a:xfrm>
              <a:off x="3552269" y="19281290"/>
              <a:ext cx="3440553" cy="1155491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是否遍历完毕？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BA2315DE-4559-4BFE-B5C4-6D3815683388}"/>
                </a:ext>
              </a:extLst>
            </p:cNvPr>
            <p:cNvSpPr/>
            <p:nvPr/>
          </p:nvSpPr>
          <p:spPr>
            <a:xfrm>
              <a:off x="7783156" y="17703750"/>
              <a:ext cx="3440571" cy="1155429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类型？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CBA53828-0069-4DF4-894A-90214B78020B}"/>
                </a:ext>
              </a:extLst>
            </p:cNvPr>
            <p:cNvCxnSpPr>
              <a:cxnSpLocks/>
              <a:stCxn id="35" idx="3"/>
              <a:endCxn id="32" idx="3"/>
            </p:cNvCxnSpPr>
            <p:nvPr/>
          </p:nvCxnSpPr>
          <p:spPr>
            <a:xfrm flipH="1" flipV="1">
              <a:off x="6419401" y="12424457"/>
              <a:ext cx="4804326" cy="5857007"/>
            </a:xfrm>
            <a:prstGeom prst="bentConnector3">
              <a:avLst>
                <a:gd name="adj1" fmla="val -15483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58BEB2E-F80A-4094-A346-26F485CE9732}"/>
                </a:ext>
              </a:extLst>
            </p:cNvPr>
            <p:cNvSpPr/>
            <p:nvPr/>
          </p:nvSpPr>
          <p:spPr>
            <a:xfrm>
              <a:off x="8141388" y="19530860"/>
              <a:ext cx="2724107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hoit_unlink_regular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50FC8F1-EB9C-4264-9C5E-4DA0126A0692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9503441" y="18859179"/>
              <a:ext cx="0" cy="67168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8FB89C9-C4C4-4060-8B1C-4E716CE8A840}"/>
                </a:ext>
              </a:extLst>
            </p:cNvPr>
            <p:cNvCxnSpPr>
              <a:cxnSpLocks/>
              <a:stCxn id="39" idx="1"/>
              <a:endCxn id="34" idx="3"/>
            </p:cNvCxnSpPr>
            <p:nvPr/>
          </p:nvCxnSpPr>
          <p:spPr>
            <a:xfrm flipH="1" flipV="1">
              <a:off x="6992822" y="19859035"/>
              <a:ext cx="1148566" cy="15507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895E8B1-D88A-42C2-863D-CAEE0B06C4EA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6419397" y="18275542"/>
              <a:ext cx="1363759" cy="5923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138F06C-3AFE-4B43-BB25-F385FD70BA6D}"/>
                </a:ext>
              </a:extLst>
            </p:cNvPr>
            <p:cNvCxnSpPr>
              <a:cxnSpLocks/>
              <a:stCxn id="25" idx="2"/>
              <a:endCxn id="33" idx="0"/>
            </p:cNvCxnSpPr>
            <p:nvPr/>
          </p:nvCxnSpPr>
          <p:spPr>
            <a:xfrm>
              <a:off x="5272536" y="17538635"/>
              <a:ext cx="9" cy="39322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E63E3FE-378C-444A-816A-D0364F49445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272546" y="18619224"/>
              <a:ext cx="0" cy="662066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15FCBAC4-0EF0-41A4-8D26-3E7540D5C69B}"/>
                </a:ext>
              </a:extLst>
            </p:cNvPr>
            <p:cNvCxnSpPr>
              <a:cxnSpLocks/>
              <a:stCxn id="34" idx="1"/>
              <a:endCxn id="33" idx="1"/>
            </p:cNvCxnSpPr>
            <p:nvPr/>
          </p:nvCxnSpPr>
          <p:spPr>
            <a:xfrm rot="10800000" flipH="1">
              <a:off x="3552269" y="18275542"/>
              <a:ext cx="573425" cy="1583494"/>
            </a:xfrm>
            <a:prstGeom prst="bentConnector3">
              <a:avLst>
                <a:gd name="adj1" fmla="val -106136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8B6B389-D6EF-4F25-960A-FCA678EAE594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>
              <a:off x="5272546" y="20436781"/>
              <a:ext cx="0" cy="70134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059540-A093-4836-A410-657FA9AB4694}"/>
                </a:ext>
              </a:extLst>
            </p:cNvPr>
            <p:cNvSpPr txBox="1"/>
            <p:nvPr/>
          </p:nvSpPr>
          <p:spPr>
            <a:xfrm>
              <a:off x="8479083" y="19043792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D8674A6-1805-4733-B135-73194F819D2A}"/>
                </a:ext>
              </a:extLst>
            </p:cNvPr>
            <p:cNvSpPr txBox="1"/>
            <p:nvPr/>
          </p:nvSpPr>
          <p:spPr>
            <a:xfrm>
              <a:off x="10865495" y="17688743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02CABA5-612A-4718-9E7C-24F21A0DCB96}"/>
                </a:ext>
              </a:extLst>
            </p:cNvPr>
            <p:cNvSpPr txBox="1"/>
            <p:nvPr/>
          </p:nvSpPr>
          <p:spPr>
            <a:xfrm>
              <a:off x="4953532" y="20508526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63439F4-F430-455A-A1DB-135FDB5CD0FC}"/>
                </a:ext>
              </a:extLst>
            </p:cNvPr>
            <p:cNvSpPr txBox="1"/>
            <p:nvPr/>
          </p:nvSpPr>
          <p:spPr>
            <a:xfrm>
              <a:off x="-1268320" y="19381292"/>
              <a:ext cx="7826567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6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576315B-0F0A-4E33-AD2B-C344C8DB9EBD}"/>
              </a:ext>
            </a:extLst>
          </p:cNvPr>
          <p:cNvGrpSpPr/>
          <p:nvPr/>
        </p:nvGrpSpPr>
        <p:grpSpPr>
          <a:xfrm>
            <a:off x="-322010" y="-143715"/>
            <a:ext cx="56529539" cy="26818814"/>
            <a:chOff x="-76671" y="-34219"/>
            <a:chExt cx="13459415" cy="638543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 </a:t>
              </a:r>
            </a:p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Build 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3212482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7799888" y="-3421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53F3290-BBBE-4661-8F83-095F9CB9F190}"/>
                </a:ext>
              </a:extLst>
            </p:cNvPr>
            <p:cNvCxnSpPr>
              <a:cxnSpLocks/>
              <a:stCxn id="26" idx="0"/>
              <a:endCxn id="89" idx="2"/>
            </p:cNvCxnSpPr>
            <p:nvPr/>
          </p:nvCxnSpPr>
          <p:spPr>
            <a:xfrm flipH="1" flipV="1">
              <a:off x="4359334" y="687364"/>
              <a:ext cx="2293703" cy="71083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653145"/>
              <a:ext cx="2293703" cy="7450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4E01496-19F4-4EB2-9B8C-1D58998E3FBB}"/>
                </a:ext>
              </a:extLst>
            </p:cNvPr>
            <p:cNvCxnSpPr>
              <a:cxnSpLocks/>
              <a:stCxn id="89" idx="3"/>
              <a:endCxn id="25" idx="1"/>
            </p:cNvCxnSpPr>
            <p:nvPr/>
          </p:nvCxnSpPr>
          <p:spPr>
            <a:xfrm flipV="1">
              <a:off x="5506185" y="309463"/>
              <a:ext cx="2293703" cy="3421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895DDAF-64E8-4493-A745-39A5F47763D2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97C4F3A-B3F0-489F-B475-5B7318862248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31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3C9D8B1-8730-4CBE-8F89-1F8C75DCF403}"/>
                </a:ext>
              </a:extLst>
            </p:cNvPr>
            <p:cNvCxnSpPr>
              <a:cxnSpLocks/>
              <a:stCxn id="74" idx="0"/>
              <a:endCxn id="30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77E64B1-6616-4CC8-9935-CEE4FC2523F6}"/>
              </a:ext>
            </a:extLst>
          </p:cNvPr>
          <p:cNvSpPr txBox="1"/>
          <p:nvPr/>
        </p:nvSpPr>
        <p:spPr>
          <a:xfrm>
            <a:off x="13786336" y="13023738"/>
            <a:ext cx="2836046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86712-200E-47A6-976A-AA836ABF66E0}"/>
              </a:ext>
            </a:extLst>
          </p:cNvPr>
          <p:cNvSpPr txBox="1"/>
          <p:nvPr/>
        </p:nvSpPr>
        <p:spPr>
          <a:xfrm>
            <a:off x="13047787" y="13023738"/>
            <a:ext cx="29837573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95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691FDB-DC20-4F24-9974-9A9C19FE7CF4}"/>
              </a:ext>
            </a:extLst>
          </p:cNvPr>
          <p:cNvGrpSpPr/>
          <p:nvPr/>
        </p:nvGrpSpPr>
        <p:grpSpPr>
          <a:xfrm>
            <a:off x="-2590802" y="-12598039"/>
            <a:ext cx="50139600" cy="47975878"/>
            <a:chOff x="-616860" y="11571336"/>
            <a:chExt cx="11938000" cy="1142282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01A20E0-F2DF-427E-A3F1-8AF52B5D654A}"/>
                </a:ext>
              </a:extLst>
            </p:cNvPr>
            <p:cNvSpPr/>
            <p:nvPr/>
          </p:nvSpPr>
          <p:spPr>
            <a:xfrm>
              <a:off x="-616860" y="11571336"/>
              <a:ext cx="11938000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A60031-C0FD-4659-A3A5-84A8B516DE3F}"/>
                </a:ext>
              </a:extLst>
            </p:cNvPr>
            <p:cNvGrpSpPr/>
            <p:nvPr/>
          </p:nvGrpSpPr>
          <p:grpSpPr>
            <a:xfrm>
              <a:off x="3706727" y="11682191"/>
              <a:ext cx="3131634" cy="11119440"/>
              <a:chOff x="3706727" y="11682191"/>
              <a:chExt cx="3131634" cy="1111944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1682191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3" y="22114267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066AD17-582A-4769-9D33-1E1F84EB1722}"/>
                  </a:ext>
                </a:extLst>
              </p:cNvPr>
              <p:cNvSpPr/>
              <p:nvPr/>
            </p:nvSpPr>
            <p:spPr>
              <a:xfrm>
                <a:off x="3706727" y="13075044"/>
                <a:ext cx="3131634" cy="1151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hoitReadFromCache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读取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对应数据实体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创建一个新的数据实体，用于保存截下的数据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7" y="16707068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7" y="18563921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8" y="20339093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4F616DD4-7A59-4CF0-AE22-AFF440CFF024}"/>
                  </a:ext>
                </a:extLst>
              </p:cNvPr>
              <p:cNvCxnSpPr>
                <a:cxnSpLocks/>
                <a:stCxn id="38" idx="2"/>
                <a:endCxn id="67" idx="0"/>
              </p:cNvCxnSpPr>
              <p:nvPr/>
            </p:nvCxnSpPr>
            <p:spPr>
              <a:xfrm flipH="1">
                <a:off x="5272544" y="12369555"/>
                <a:ext cx="1" cy="705489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67" idx="2"/>
                <a:endCxn id="68" idx="0"/>
              </p:cNvCxnSpPr>
              <p:nvPr/>
            </p:nvCxnSpPr>
            <p:spPr>
              <a:xfrm>
                <a:off x="5272544" y="14226408"/>
                <a:ext cx="1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4" y="17858433"/>
                <a:ext cx="0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 flipH="1">
                <a:off x="5272544" y="16001580"/>
                <a:ext cx="1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4" y="19633605"/>
                <a:ext cx="1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5" y="21408777"/>
                <a:ext cx="0" cy="705490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5F903E3-0A1F-489F-B30B-95BC76F2FC5D}"/>
                </a:ext>
              </a:extLst>
            </p:cNvPr>
            <p:cNvSpPr txBox="1"/>
            <p:nvPr/>
          </p:nvSpPr>
          <p:spPr>
            <a:xfrm>
              <a:off x="3048000" y="17533258"/>
              <a:ext cx="609600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7564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0D4774-1A80-44EB-ADD2-C6D7564FD2CC}"/>
              </a:ext>
            </a:extLst>
          </p:cNvPr>
          <p:cNvSpPr txBox="1"/>
          <p:nvPr/>
        </p:nvSpPr>
        <p:spPr>
          <a:xfrm>
            <a:off x="5342207" y="13023730"/>
            <a:ext cx="33530339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E4AE5C-8F0E-4544-9A3F-388933AFB33C}"/>
              </a:ext>
            </a:extLst>
          </p:cNvPr>
          <p:cNvGrpSpPr/>
          <p:nvPr/>
        </p:nvGrpSpPr>
        <p:grpSpPr>
          <a:xfrm>
            <a:off x="-12698156" y="-4419820"/>
            <a:ext cx="53614310" cy="47975878"/>
            <a:chOff x="-3023372" y="13518530"/>
            <a:chExt cx="12765312" cy="1142282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916CE0-39CE-4DB7-8697-A22BFC17D8B3}"/>
                </a:ext>
              </a:extLst>
            </p:cNvPr>
            <p:cNvSpPr/>
            <p:nvPr/>
          </p:nvSpPr>
          <p:spPr>
            <a:xfrm>
              <a:off x="-3023372" y="13518530"/>
              <a:ext cx="12765312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59C6E66-C074-4449-B27B-FA844BFF46FA}"/>
                </a:ext>
              </a:extLst>
            </p:cNvPr>
            <p:cNvGrpSpPr/>
            <p:nvPr/>
          </p:nvGrpSpPr>
          <p:grpSpPr>
            <a:xfrm>
              <a:off x="-1337712" y="13518530"/>
              <a:ext cx="8176074" cy="11422827"/>
              <a:chOff x="-1337712" y="13518530"/>
              <a:chExt cx="8176074" cy="1142282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3518530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4" y="24253993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创建一个新的数据实体，用于保存待写入数据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8" y="18846794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8" y="20703647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9" y="22478819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38" idx="2"/>
                <a:endCxn id="68" idx="0"/>
              </p:cNvCxnSpPr>
              <p:nvPr/>
            </p:nvCxnSpPr>
            <p:spPr>
              <a:xfrm>
                <a:off x="5272545" y="14205894"/>
                <a:ext cx="0" cy="726002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5" y="19998159"/>
                <a:ext cx="0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>
                <a:off x="5272544" y="16001580"/>
                <a:ext cx="1" cy="887765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5" y="21773331"/>
                <a:ext cx="1" cy="70548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6" y="23548503"/>
                <a:ext cx="0" cy="705490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菱形 18">
                <a:extLst>
                  <a:ext uri="{FF2B5EF4-FFF2-40B4-BE49-F238E27FC236}">
                    <a16:creationId xmlns:a16="http://schemas.microsoft.com/office/drawing/2014/main" id="{9F1A94E4-38AB-4AD8-8AA1-0CC190F420F5}"/>
                  </a:ext>
                </a:extLst>
              </p:cNvPr>
              <p:cNvSpPr/>
              <p:nvPr/>
            </p:nvSpPr>
            <p:spPr>
              <a:xfrm>
                <a:off x="3706727" y="16889345"/>
                <a:ext cx="3131633" cy="106968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needLog</a:t>
                </a:r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1?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358CDFA-B648-4AAC-A000-8320BEA2C306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5272544" y="17959029"/>
                <a:ext cx="1" cy="887765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2062AB6-63EF-44DB-9598-060B7BCFD28A}"/>
                  </a:ext>
                </a:extLst>
              </p:cNvPr>
              <p:cNvSpPr txBox="1"/>
              <p:nvPr/>
            </p:nvSpPr>
            <p:spPr>
              <a:xfrm>
                <a:off x="4960044" y="18165379"/>
                <a:ext cx="1256670" cy="29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5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60EC30F-BC9C-45EE-B218-285F2BE9E993}"/>
                  </a:ext>
                </a:extLst>
              </p:cNvPr>
              <p:cNvCxnSpPr>
                <a:cxnSpLocks/>
                <a:stCxn id="19" idx="1"/>
                <a:endCxn id="28" idx="0"/>
              </p:cNvCxnSpPr>
              <p:nvPr/>
            </p:nvCxnSpPr>
            <p:spPr>
              <a:xfrm rot="10800000" flipV="1">
                <a:off x="228105" y="17424187"/>
                <a:ext cx="3478622" cy="1422606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3AB08A-E13E-4FA5-B616-7958F68EB2CB}"/>
                  </a:ext>
                </a:extLst>
              </p:cNvPr>
              <p:cNvSpPr/>
              <p:nvPr/>
            </p:nvSpPr>
            <p:spPr>
              <a:xfrm>
                <a:off x="-1337712" y="18846793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hoitLogAppend</a:t>
                </a:r>
                <a:endPara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将该数据实体写入日志块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8F5D7F-527A-4C92-8514-7F5BF37A068B}"/>
                  </a:ext>
                </a:extLst>
              </p:cNvPr>
              <p:cNvSpPr txBox="1"/>
              <p:nvPr/>
            </p:nvSpPr>
            <p:spPr>
              <a:xfrm>
                <a:off x="2450057" y="17004557"/>
                <a:ext cx="1256670" cy="29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56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6F9870B-4860-44DD-83AC-FE890F916F1C}"/>
                  </a:ext>
                </a:extLst>
              </p:cNvPr>
              <p:cNvCxnSpPr>
                <a:cxnSpLocks/>
                <a:stCxn id="28" idx="3"/>
                <a:endCxn id="69" idx="1"/>
              </p:cNvCxnSpPr>
              <p:nvPr/>
            </p:nvCxnSpPr>
            <p:spPr>
              <a:xfrm>
                <a:off x="1793922" y="19422476"/>
                <a:ext cx="1912806" cy="1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544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4AC052-268E-4352-9A58-6C5930401C62}"/>
              </a:ext>
            </a:extLst>
          </p:cNvPr>
          <p:cNvGrpSpPr/>
          <p:nvPr/>
        </p:nvGrpSpPr>
        <p:grpSpPr>
          <a:xfrm>
            <a:off x="-1316142" y="-8694445"/>
            <a:ext cx="57284846" cy="42932865"/>
            <a:chOff x="-1547083" y="13934048"/>
            <a:chExt cx="13639249" cy="102221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A8F10B-7FA4-4F47-9808-EC45345E0665}"/>
                </a:ext>
              </a:extLst>
            </p:cNvPr>
            <p:cNvSpPr/>
            <p:nvPr/>
          </p:nvSpPr>
          <p:spPr>
            <a:xfrm>
              <a:off x="4125689" y="139340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07798A-5259-41E1-802A-CE26A5C8616B}"/>
                </a:ext>
              </a:extLst>
            </p:cNvPr>
            <p:cNvSpPr/>
            <p:nvPr/>
          </p:nvSpPr>
          <p:spPr>
            <a:xfrm>
              <a:off x="4125689" y="2346879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CB14770-394F-4C92-814A-57D60221B5AC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>
              <a:off x="5272541" y="14621412"/>
              <a:ext cx="4" cy="53630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1F9258D-9CEF-45C7-8FD2-C4547C1E7314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 flipH="1">
              <a:off x="5272541" y="22931627"/>
              <a:ext cx="1" cy="53716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18C8F-EA6A-4181-98AA-6DBA6610726E}"/>
                </a:ext>
              </a:extLst>
            </p:cNvPr>
            <p:cNvSpPr/>
            <p:nvPr/>
          </p:nvSpPr>
          <p:spPr>
            <a:xfrm>
              <a:off x="4125694" y="15157716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节点空，则返回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A01A67-4FD7-4F2F-A6BD-8416198E646C}"/>
                </a:ext>
              </a:extLst>
            </p:cNvPr>
            <p:cNvSpPr/>
            <p:nvPr/>
          </p:nvSpPr>
          <p:spPr>
            <a:xfrm>
              <a:off x="4125691" y="16732732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的左节点调用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D6C9C270-32E8-4D23-A0D6-A96026F53AFD}"/>
                </a:ext>
              </a:extLst>
            </p:cNvPr>
            <p:cNvSpPr/>
            <p:nvPr/>
          </p:nvSpPr>
          <p:spPr>
            <a:xfrm>
              <a:off x="-918748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节点键值刚好小于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iKeyLow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ECBB7A-605E-4508-84E4-AA850914C647}"/>
                </a:ext>
              </a:extLst>
            </p:cNvPr>
            <p:cNvSpPr/>
            <p:nvPr/>
          </p:nvSpPr>
          <p:spPr>
            <a:xfrm>
              <a:off x="4125691" y="20257418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节点加入返回链表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5CBF8-54F0-496E-AEFC-613F0DA3882E}"/>
                </a:ext>
              </a:extLst>
            </p:cNvPr>
            <p:cNvSpPr/>
            <p:nvPr/>
          </p:nvSpPr>
          <p:spPr>
            <a:xfrm>
              <a:off x="4125691" y="21861943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的右节点调用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AC6E9707-C83D-434F-A7C4-0023B3824CB2}"/>
                </a:ext>
              </a:extLst>
            </p:cNvPr>
            <p:cNvSpPr/>
            <p:nvPr/>
          </p:nvSpPr>
          <p:spPr>
            <a:xfrm>
              <a:off x="6419392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节点键值小于</a:t>
              </a:r>
              <a:r>
                <a:rPr lang="en-US" altLang="zh-CN" sz="8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iKeyHigh</a:t>
              </a:r>
              <a:r>
                <a:rPr lang="en-US" altLang="zh-CN" sz="8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83ABEE3-4413-479C-99C1-606CC0C085DC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272542" y="21327102"/>
              <a:ext cx="0" cy="53484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A3B0BA2-35C4-41F3-A6FD-FDA908582FD7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5272542" y="16227400"/>
              <a:ext cx="3" cy="50533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77058506-2FD9-4FED-99F7-EF22D6CB0E1E}"/>
                </a:ext>
              </a:extLst>
            </p:cNvPr>
            <p:cNvCxnSpPr>
              <a:cxnSpLocks/>
              <a:stCxn id="29" idx="1"/>
              <a:endCxn id="30" idx="0"/>
            </p:cNvCxnSpPr>
            <p:nvPr/>
          </p:nvCxnSpPr>
          <p:spPr>
            <a:xfrm rot="10800000" flipV="1">
              <a:off x="1603472" y="17267574"/>
              <a:ext cx="2522220" cy="1230470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720ED54-0E30-4771-A4B5-19014726407B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419392" y="17267574"/>
              <a:ext cx="2522220" cy="1230470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93319C29-3799-4740-9A6D-A0C8AFEB72DF}"/>
                </a:ext>
              </a:extLst>
            </p:cNvPr>
            <p:cNvCxnSpPr>
              <a:cxnSpLocks/>
              <a:stCxn id="35" idx="2"/>
              <a:endCxn id="32" idx="3"/>
            </p:cNvCxnSpPr>
            <p:nvPr/>
          </p:nvCxnSpPr>
          <p:spPr>
            <a:xfrm rot="5400000">
              <a:off x="7068236" y="18918884"/>
              <a:ext cx="1224532" cy="2522220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0F27C113-FE89-4982-B0F2-E1C0F3820E5F}"/>
                </a:ext>
              </a:extLst>
            </p:cNvPr>
            <p:cNvCxnSpPr>
              <a:cxnSpLocks/>
              <a:stCxn id="30" idx="2"/>
              <a:endCxn id="32" idx="1"/>
            </p:cNvCxnSpPr>
            <p:nvPr/>
          </p:nvCxnSpPr>
          <p:spPr>
            <a:xfrm rot="16200000" flipH="1">
              <a:off x="2252315" y="18918884"/>
              <a:ext cx="1224532" cy="2522219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C25B9F1-B5CC-4C1F-9AC6-3EC16168162E}"/>
                </a:ext>
              </a:extLst>
            </p:cNvPr>
            <p:cNvSpPr txBox="1"/>
            <p:nvPr/>
          </p:nvSpPr>
          <p:spPr>
            <a:xfrm>
              <a:off x="2915614" y="20373822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B089FBC-B9CB-4902-AFA1-BC7BAC7B284D}"/>
                </a:ext>
              </a:extLst>
            </p:cNvPr>
            <p:cNvSpPr txBox="1"/>
            <p:nvPr/>
          </p:nvSpPr>
          <p:spPr>
            <a:xfrm>
              <a:off x="6372799" y="20340173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68AAE07C-F936-4950-942D-1EAD65B0BB4B}"/>
                </a:ext>
              </a:extLst>
            </p:cNvPr>
            <p:cNvCxnSpPr>
              <a:cxnSpLocks/>
              <a:stCxn id="30" idx="1"/>
              <a:endCxn id="34" idx="1"/>
            </p:cNvCxnSpPr>
            <p:nvPr/>
          </p:nvCxnSpPr>
          <p:spPr>
            <a:xfrm rot="10800000" flipH="1" flipV="1">
              <a:off x="-918748" y="19032886"/>
              <a:ext cx="5044439" cy="3363899"/>
            </a:xfrm>
            <a:prstGeom prst="bentConnector3">
              <a:avLst>
                <a:gd name="adj1" fmla="val -8272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500D629-8284-4E9F-8AF0-46A32C9245CD}"/>
                </a:ext>
              </a:extLst>
            </p:cNvPr>
            <p:cNvCxnSpPr>
              <a:cxnSpLocks/>
              <a:stCxn id="35" idx="3"/>
              <a:endCxn id="34" idx="3"/>
            </p:cNvCxnSpPr>
            <p:nvPr/>
          </p:nvCxnSpPr>
          <p:spPr>
            <a:xfrm flipH="1">
              <a:off x="6419392" y="19032886"/>
              <a:ext cx="5044439" cy="3363899"/>
            </a:xfrm>
            <a:prstGeom prst="bentConnector3">
              <a:avLst>
                <a:gd name="adj1" fmla="val -10071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46CD22E-531C-46C6-8F16-5B44E6B4144A}"/>
                </a:ext>
              </a:extLst>
            </p:cNvPr>
            <p:cNvSpPr txBox="1"/>
            <p:nvPr/>
          </p:nvSpPr>
          <p:spPr>
            <a:xfrm>
              <a:off x="10835496" y="21994937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BA6D798-1044-49B0-AA8E-B3E9CC0AAB48}"/>
                </a:ext>
              </a:extLst>
            </p:cNvPr>
            <p:cNvSpPr txBox="1"/>
            <p:nvPr/>
          </p:nvSpPr>
          <p:spPr>
            <a:xfrm>
              <a:off x="-1547083" y="22000338"/>
              <a:ext cx="1256670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3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10175308" y="8749965"/>
            <a:ext cx="34168399" cy="5651839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10175294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15045185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19915077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24784968" y="8749965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1821275" y="8749965"/>
            <a:ext cx="4869892" cy="5651839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19915077" y="6315015"/>
            <a:ext cx="53340" cy="4869892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15045185" y="11966858"/>
            <a:ext cx="53340" cy="4869892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15738068" y="2919972"/>
            <a:ext cx="53340" cy="22963689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27219914" y="6889113"/>
            <a:ext cx="0" cy="186085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24784968" y="1237274"/>
            <a:ext cx="4869892" cy="5651839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31047263" y="10800296"/>
            <a:ext cx="4632335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36834432" y="8776646"/>
            <a:ext cx="7509256" cy="559849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8FB02E-963A-4474-96D7-2696F9717119}"/>
              </a:ext>
            </a:extLst>
          </p:cNvPr>
          <p:cNvGrpSpPr/>
          <p:nvPr/>
        </p:nvGrpSpPr>
        <p:grpSpPr>
          <a:xfrm>
            <a:off x="-322010" y="463447"/>
            <a:ext cx="56529539" cy="28488487"/>
            <a:chOff x="-76671" y="110340"/>
            <a:chExt cx="13459415" cy="67829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Node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Fixup</a:t>
              </a:r>
              <a:endParaRPr lang="zh-CN" altLang="en-US" sz="8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Range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5506185" y="11034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797704"/>
              <a:ext cx="0" cy="600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2714757" y="551858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2791428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3861609" y="4317596"/>
              <a:ext cx="2791428" cy="120099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9AF5EBA-C16B-48D0-A3CA-0A3CF475E9C1}"/>
                </a:ext>
              </a:extLst>
            </p:cNvPr>
            <p:cNvCxnSpPr>
              <a:cxnSpLocks/>
              <a:stCxn id="74" idx="0"/>
              <a:endCxn id="28" idx="2"/>
            </p:cNvCxnSpPr>
            <p:nvPr/>
          </p:nvCxnSpPr>
          <p:spPr>
            <a:xfrm flipV="1">
              <a:off x="3861609" y="4317597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1EAD11-0B9C-4A0B-8168-E22673C75886}"/>
                </a:ext>
              </a:extLst>
            </p:cNvPr>
            <p:cNvSpPr/>
            <p:nvPr/>
          </p:nvSpPr>
          <p:spPr>
            <a:xfrm>
              <a:off x="11089041" y="620594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CF175F0-84D5-4519-88E4-DBB0BE42E293}"/>
                </a:ext>
              </a:extLst>
            </p:cNvPr>
            <p:cNvCxnSpPr>
              <a:cxnSpLocks/>
              <a:stCxn id="36" idx="0"/>
              <a:endCxn id="31" idx="2"/>
            </p:cNvCxnSpPr>
            <p:nvPr/>
          </p:nvCxnSpPr>
          <p:spPr>
            <a:xfrm flipV="1">
              <a:off x="12235893" y="4317597"/>
              <a:ext cx="0" cy="18883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67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006687F7-206E-4D5E-A54A-95DC708536E7}"/>
              </a:ext>
            </a:extLst>
          </p:cNvPr>
          <p:cNvGrpSpPr/>
          <p:nvPr/>
        </p:nvGrpSpPr>
        <p:grpSpPr>
          <a:xfrm>
            <a:off x="-20412640" y="-11354017"/>
            <a:ext cx="86028088" cy="36198401"/>
            <a:chOff x="-4279581" y="13518530"/>
            <a:chExt cx="20482878" cy="861866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B3AC59-85F6-4BEE-8849-BD932369323C}"/>
                </a:ext>
              </a:extLst>
            </p:cNvPr>
            <p:cNvSpPr/>
            <p:nvPr/>
          </p:nvSpPr>
          <p:spPr>
            <a:xfrm>
              <a:off x="4125693" y="1351853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AE724E-D848-4B16-90B7-D5C4C69A0D29}"/>
                </a:ext>
              </a:extLst>
            </p:cNvPr>
            <p:cNvSpPr/>
            <p:nvPr/>
          </p:nvSpPr>
          <p:spPr>
            <a:xfrm>
              <a:off x="4125693" y="2144983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2171E35E-E3A4-4ECB-B1D7-504738F628E5}"/>
                </a:ext>
              </a:extLst>
            </p:cNvPr>
            <p:cNvSpPr/>
            <p:nvPr/>
          </p:nvSpPr>
          <p:spPr>
            <a:xfrm>
              <a:off x="2321926" y="14848302"/>
              <a:ext cx="5901236" cy="1077497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节点与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节点覆盖情况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DF0A34-5E2D-488A-A46B-E1A38D12A95B}"/>
                </a:ext>
              </a:extLst>
            </p:cNvPr>
            <p:cNvSpPr/>
            <p:nvPr/>
          </p:nvSpPr>
          <p:spPr>
            <a:xfrm>
              <a:off x="13677817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10B99D2-421B-4867-8A2F-554057664E5D}"/>
                </a:ext>
              </a:extLst>
            </p:cNvPr>
            <p:cNvSpPr/>
            <p:nvPr/>
          </p:nvSpPr>
          <p:spPr>
            <a:xfrm>
              <a:off x="-4279581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即可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3DCE4E2-DAE5-47E5-81FB-898692478C29}"/>
                </a:ext>
              </a:extLst>
            </p:cNvPr>
            <p:cNvSpPr/>
            <p:nvPr/>
          </p:nvSpPr>
          <p:spPr>
            <a:xfrm>
              <a:off x="1175074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1FDDC68-83CA-49A8-A35F-BAAA8BEB3530}"/>
                </a:ext>
              </a:extLst>
            </p:cNvPr>
            <p:cNvCxnSpPr>
              <a:cxnSpLocks/>
              <a:stCxn id="56" idx="1"/>
              <a:endCxn id="59" idx="0"/>
            </p:cNvCxnSpPr>
            <p:nvPr/>
          </p:nvCxnSpPr>
          <p:spPr>
            <a:xfrm rot="10800000" flipV="1">
              <a:off x="-3132728" y="15387051"/>
              <a:ext cx="5454655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DFDB1F20-1C33-4186-BECC-D04C51CE98A5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8223162" y="15387051"/>
              <a:ext cx="6601507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483C6B-DE5D-42D0-8076-2D862C3832E2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>
              <a:off x="2321926" y="15387051"/>
              <a:ext cx="0" cy="132053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B8F103-98A5-43F1-8554-EC28E83CB248}"/>
                </a:ext>
              </a:extLst>
            </p:cNvPr>
            <p:cNvCxnSpPr>
              <a:cxnSpLocks/>
              <a:stCxn id="56" idx="3"/>
              <a:endCxn id="80" idx="0"/>
            </p:cNvCxnSpPr>
            <p:nvPr/>
          </p:nvCxnSpPr>
          <p:spPr>
            <a:xfrm flipH="1">
              <a:off x="8223161" y="15387051"/>
              <a:ext cx="1" cy="1296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B22F1F2-EA42-41CC-A682-1442E59B7BBD}"/>
                </a:ext>
              </a:extLst>
            </p:cNvPr>
            <p:cNvSpPr txBox="1"/>
            <p:nvPr/>
          </p:nvSpPr>
          <p:spPr>
            <a:xfrm>
              <a:off x="3543215" y="15925799"/>
              <a:ext cx="10134599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2FD994E-B0EF-4B2C-ACB6-19D1A26759D9}"/>
                </a:ext>
              </a:extLst>
            </p:cNvPr>
            <p:cNvSpPr txBox="1"/>
            <p:nvPr/>
          </p:nvSpPr>
          <p:spPr>
            <a:xfrm>
              <a:off x="14592893" y="15925799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5B44FB-C062-4898-99C0-EB00B5093BEC}"/>
                </a:ext>
              </a:extLst>
            </p:cNvPr>
            <p:cNvSpPr txBox="1"/>
            <p:nvPr/>
          </p:nvSpPr>
          <p:spPr>
            <a:xfrm>
              <a:off x="1932810" y="15925799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26259F1-73B6-448C-99F9-4177EA07B3FE}"/>
                </a:ext>
              </a:extLst>
            </p:cNvPr>
            <p:cNvSpPr txBox="1"/>
            <p:nvPr/>
          </p:nvSpPr>
          <p:spPr>
            <a:xfrm>
              <a:off x="-3502877" y="15927584"/>
              <a:ext cx="1610404" cy="299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5766BA6-D227-487D-ABEA-AA305AC3C1DC}"/>
                </a:ext>
              </a:extLst>
            </p:cNvPr>
            <p:cNvSpPr/>
            <p:nvPr/>
          </p:nvSpPr>
          <p:spPr>
            <a:xfrm>
              <a:off x="587537" y="18604792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1C01E62-1246-4DE5-8658-1FFCFA5173E3}"/>
                </a:ext>
              </a:extLst>
            </p:cNvPr>
            <p:cNvCxnSpPr>
              <a:cxnSpLocks/>
              <a:stCxn id="62" idx="2"/>
              <a:endCxn id="77" idx="0"/>
            </p:cNvCxnSpPr>
            <p:nvPr/>
          </p:nvCxnSpPr>
          <p:spPr>
            <a:xfrm flipH="1">
              <a:off x="2321925" y="17394947"/>
              <a:ext cx="1" cy="120984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465A56E-17C7-4CBC-AB0D-F30C19A99DBE}"/>
                </a:ext>
              </a:extLst>
            </p:cNvPr>
            <p:cNvSpPr/>
            <p:nvPr/>
          </p:nvSpPr>
          <p:spPr>
            <a:xfrm>
              <a:off x="6488773" y="16683677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8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C1106CB8-9594-4E9E-924D-412F77812619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-1782648" y="16044866"/>
              <a:ext cx="4398568" cy="709873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9A6DEB86-3202-4F85-918D-7F82D010D626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16200000" flipH="1">
              <a:off x="2329332" y="20066533"/>
              <a:ext cx="1719577" cy="173439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ACEA5689-5E96-47E2-99A3-917CC7E8F547}"/>
                </a:ext>
              </a:extLst>
            </p:cNvPr>
            <p:cNvCxnSpPr>
              <a:cxnSpLocks/>
              <a:stCxn id="80" idx="2"/>
              <a:endCxn id="39" idx="3"/>
            </p:cNvCxnSpPr>
            <p:nvPr/>
          </p:nvCxnSpPr>
          <p:spPr>
            <a:xfrm rot="5400000">
              <a:off x="5500934" y="19071288"/>
              <a:ext cx="3640690" cy="180376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F6845BFB-97C6-4299-8276-2728818EDF6A}"/>
                </a:ext>
              </a:extLst>
            </p:cNvPr>
            <p:cNvCxnSpPr>
              <a:cxnSpLocks/>
              <a:stCxn id="58" idx="2"/>
              <a:endCxn id="39" idx="3"/>
            </p:cNvCxnSpPr>
            <p:nvPr/>
          </p:nvCxnSpPr>
          <p:spPr>
            <a:xfrm rot="5400000">
              <a:off x="8422749" y="15391595"/>
              <a:ext cx="4398568" cy="840527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C5DCEED-1FBD-415B-8210-3B8635335F25}"/>
                </a:ext>
              </a:extLst>
            </p:cNvPr>
            <p:cNvCxnSpPr>
              <a:cxnSpLocks/>
              <a:stCxn id="38" idx="2"/>
              <a:endCxn id="56" idx="0"/>
            </p:cNvCxnSpPr>
            <p:nvPr/>
          </p:nvCxnSpPr>
          <p:spPr>
            <a:xfrm flipH="1">
              <a:off x="5272544" y="14205894"/>
              <a:ext cx="1" cy="64240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31C1D4B-BB30-4128-998E-66E0D9116C6D}"/>
              </a:ext>
            </a:extLst>
          </p:cNvPr>
          <p:cNvSpPr txBox="1"/>
          <p:nvPr/>
        </p:nvSpPr>
        <p:spPr>
          <a:xfrm>
            <a:off x="3584448" y="13620201"/>
            <a:ext cx="4301337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0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EB3AC59-85F6-4BEE-8849-BD932369323C}"/>
              </a:ext>
            </a:extLst>
          </p:cNvPr>
          <p:cNvSpPr/>
          <p:nvPr/>
        </p:nvSpPr>
        <p:spPr>
          <a:xfrm>
            <a:off x="14889511" y="-1135401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Node</a:t>
            </a:r>
            <a:endParaRPr lang="zh-CN" alt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AE724E-D848-4B16-90B7-D5C4C69A0D29}"/>
              </a:ext>
            </a:extLst>
          </p:cNvPr>
          <p:cNvSpPr/>
          <p:nvPr/>
        </p:nvSpPr>
        <p:spPr>
          <a:xfrm>
            <a:off x="14889508" y="22764786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Node</a:t>
            </a:r>
            <a:r>
              <a: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71E35E-E3A4-4ECB-B1D7-504738F628E5}"/>
              </a:ext>
            </a:extLst>
          </p:cNvPr>
          <p:cNvSpPr/>
          <p:nvPr/>
        </p:nvSpPr>
        <p:spPr>
          <a:xfrm>
            <a:off x="14889511" y="-5768975"/>
            <a:ext cx="9633553" cy="4525487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节点与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Conqueror</a:t>
            </a:r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节点覆盖情况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C5DCEED-1FBD-415B-8210-3B8635335F2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9706285" y="-8467088"/>
            <a:ext cx="4" cy="2698114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菱形 25">
            <a:extLst>
              <a:ext uri="{FF2B5EF4-FFF2-40B4-BE49-F238E27FC236}">
                <a16:creationId xmlns:a16="http://schemas.microsoft.com/office/drawing/2014/main" id="{98E4F656-C13A-4F1D-8D84-F3AD9A659E34}"/>
              </a:ext>
            </a:extLst>
          </p:cNvPr>
          <p:cNvSpPr/>
          <p:nvPr/>
        </p:nvSpPr>
        <p:spPr>
          <a:xfrm>
            <a:off x="14889511" y="1454625"/>
            <a:ext cx="9633553" cy="5326541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覆盖情况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FCC7F6-5622-40FC-96A7-BE90CEFE510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9706285" y="-1243488"/>
            <a:ext cx="3" cy="2698113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56EC20B-49A6-49DC-8EC7-757764A651E8}"/>
              </a:ext>
            </a:extLst>
          </p:cNvPr>
          <p:cNvSpPr/>
          <p:nvPr/>
        </p:nvSpPr>
        <p:spPr>
          <a:xfrm>
            <a:off x="14889508" y="10038917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2DFCCE-A980-4383-A7E1-0C13DB3641A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19706285" y="6781166"/>
            <a:ext cx="3" cy="325775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9C3CCACA-E69D-4F2F-8FB3-92A413236685}"/>
              </a:ext>
            </a:extLst>
          </p:cNvPr>
          <p:cNvSpPr/>
          <p:nvPr/>
        </p:nvSpPr>
        <p:spPr>
          <a:xfrm>
            <a:off x="29339838" y="1454624"/>
            <a:ext cx="9633553" cy="5326541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覆盖情况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AF2A6032-B548-4E0B-BB3B-F5D6F79206A7}"/>
              </a:ext>
            </a:extLst>
          </p:cNvPr>
          <p:cNvSpPr/>
          <p:nvPr/>
        </p:nvSpPr>
        <p:spPr>
          <a:xfrm>
            <a:off x="43790165" y="1454624"/>
            <a:ext cx="9633553" cy="5326541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覆盖情况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2473A51B-4B02-4236-8A7D-6DDFBC4D0397}"/>
              </a:ext>
            </a:extLst>
          </p:cNvPr>
          <p:cNvSpPr/>
          <p:nvPr/>
        </p:nvSpPr>
        <p:spPr>
          <a:xfrm>
            <a:off x="58240492" y="1454624"/>
            <a:ext cx="9633553" cy="5326541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覆盖情况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920A022-5C7D-467F-815C-1969458FB247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24523064" y="4117895"/>
            <a:ext cx="4816774" cy="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061A3ED-F262-4144-A3C7-592F4265E6D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8973391" y="4117895"/>
            <a:ext cx="4816774" cy="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6B3CE86-F0F3-4506-A158-4FF3BF93AADF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423718" y="4117895"/>
            <a:ext cx="4816774" cy="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748CD35-E3C7-4242-93CD-AE545D5EF29F}"/>
              </a:ext>
            </a:extLst>
          </p:cNvPr>
          <p:cNvSpPr/>
          <p:nvPr/>
        </p:nvSpPr>
        <p:spPr>
          <a:xfrm>
            <a:off x="58240492" y="10038916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E81F486-DC90-42C1-83F4-76081572D26E}"/>
              </a:ext>
            </a:extLst>
          </p:cNvPr>
          <p:cNvSpPr/>
          <p:nvPr/>
        </p:nvSpPr>
        <p:spPr>
          <a:xfrm>
            <a:off x="29339837" y="10038916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EA81F1-5932-49BE-9D9A-DE608B3A7C83}"/>
              </a:ext>
            </a:extLst>
          </p:cNvPr>
          <p:cNvSpPr/>
          <p:nvPr/>
        </p:nvSpPr>
        <p:spPr>
          <a:xfrm>
            <a:off x="29339837" y="16681957"/>
            <a:ext cx="24083881" cy="2886928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hoit_truncate_full_dnode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截取后半部分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，并将其插入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56571E0-7172-4CC9-B616-F30A89ECD24B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flipH="1">
            <a:off x="34156614" y="6781165"/>
            <a:ext cx="1" cy="325775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B2699F-80B8-4BCF-B302-BA543B187F16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34156614" y="12925845"/>
            <a:ext cx="0" cy="3756112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A0FE923-1B23-4EE0-AD32-0AEF7D946AE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8606942" y="6781165"/>
            <a:ext cx="0" cy="9900792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79E948E-60E6-48E3-A1ED-0F1DE2C2DCE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3057269" y="6781165"/>
            <a:ext cx="0" cy="324532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74EA19D-CAE7-4EAF-A81F-170A012260AE}"/>
              </a:ext>
            </a:extLst>
          </p:cNvPr>
          <p:cNvCxnSpPr>
            <a:stCxn id="30" idx="2"/>
            <a:endCxn id="39" idx="0"/>
          </p:cNvCxnSpPr>
          <p:nvPr/>
        </p:nvCxnSpPr>
        <p:spPr>
          <a:xfrm>
            <a:off x="19706285" y="12925846"/>
            <a:ext cx="0" cy="983894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0319058F-C459-4384-96AA-71B7520AF8BF}"/>
              </a:ext>
            </a:extLst>
          </p:cNvPr>
          <p:cNvCxnSpPr>
            <a:cxnSpLocks/>
            <a:stCxn id="75" idx="2"/>
            <a:endCxn id="39" idx="3"/>
          </p:cNvCxnSpPr>
          <p:nvPr/>
        </p:nvCxnSpPr>
        <p:spPr>
          <a:xfrm rot="5400000">
            <a:off x="30632737" y="13459210"/>
            <a:ext cx="4639366" cy="16858717"/>
          </a:xfrm>
          <a:prstGeom prst="bentConnector2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EC09F9B-5B50-437A-8776-500FF744261E}"/>
              </a:ext>
            </a:extLst>
          </p:cNvPr>
          <p:cNvCxnSpPr>
            <a:cxnSpLocks/>
            <a:stCxn id="64" idx="2"/>
            <a:endCxn id="39" idx="3"/>
          </p:cNvCxnSpPr>
          <p:nvPr/>
        </p:nvCxnSpPr>
        <p:spPr>
          <a:xfrm rot="5400000">
            <a:off x="38148962" y="-700056"/>
            <a:ext cx="11282406" cy="38534208"/>
          </a:xfrm>
          <a:prstGeom prst="bentConnector2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CE4CB3-21F3-4098-A7E3-8471DA8AC44C}"/>
              </a:ext>
            </a:extLst>
          </p:cNvPr>
          <p:cNvSpPr txBox="1"/>
          <p:nvPr/>
        </p:nvSpPr>
        <p:spPr>
          <a:xfrm>
            <a:off x="18096647" y="7537415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94EA3D8-5225-4822-96F5-51BFBF0A7607}"/>
              </a:ext>
            </a:extLst>
          </p:cNvPr>
          <p:cNvSpPr txBox="1"/>
          <p:nvPr/>
        </p:nvSpPr>
        <p:spPr>
          <a:xfrm>
            <a:off x="33312662" y="7381549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681C837-B2F5-4BD9-86A2-7A9A324164F6}"/>
              </a:ext>
            </a:extLst>
          </p:cNvPr>
          <p:cNvSpPr txBox="1"/>
          <p:nvPr/>
        </p:nvSpPr>
        <p:spPr>
          <a:xfrm>
            <a:off x="47915085" y="7537414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A171D67-3C9F-4435-BBA3-573993F86055}"/>
              </a:ext>
            </a:extLst>
          </p:cNvPr>
          <p:cNvSpPr txBox="1"/>
          <p:nvPr/>
        </p:nvSpPr>
        <p:spPr>
          <a:xfrm>
            <a:off x="62517508" y="7451363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0D76987-F6B2-46F8-BD34-D5F764B482B5}"/>
              </a:ext>
            </a:extLst>
          </p:cNvPr>
          <p:cNvSpPr txBox="1"/>
          <p:nvPr/>
        </p:nvSpPr>
        <p:spPr>
          <a:xfrm>
            <a:off x="23374661" y="2419610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AA43A648-999B-477E-A4AE-0B88AE0DBB9F}"/>
              </a:ext>
            </a:extLst>
          </p:cNvPr>
          <p:cNvSpPr txBox="1"/>
          <p:nvPr/>
        </p:nvSpPr>
        <p:spPr>
          <a:xfrm>
            <a:off x="37137825" y="2419610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0F4230D-678D-4493-BE9E-AFE256055F7A}"/>
              </a:ext>
            </a:extLst>
          </p:cNvPr>
          <p:cNvSpPr txBox="1"/>
          <p:nvPr/>
        </p:nvSpPr>
        <p:spPr>
          <a:xfrm>
            <a:off x="51564905" y="2505254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7CC64D0C-3F6C-4012-A2D8-E12FED22D862}"/>
              </a:ext>
            </a:extLst>
          </p:cNvPr>
          <p:cNvCxnSpPr>
            <a:cxnSpLocks/>
            <a:stCxn id="44" idx="3"/>
            <a:endCxn id="39" idx="3"/>
          </p:cNvCxnSpPr>
          <p:nvPr/>
        </p:nvCxnSpPr>
        <p:spPr>
          <a:xfrm flipH="1">
            <a:off x="24523061" y="4117895"/>
            <a:ext cx="43350984" cy="20090356"/>
          </a:xfrm>
          <a:prstGeom prst="bentConnector3">
            <a:avLst>
              <a:gd name="adj1" fmla="val -7909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6A28ECB-93AB-4B62-93E8-C2C02FB34067}"/>
              </a:ext>
            </a:extLst>
          </p:cNvPr>
          <p:cNvSpPr txBox="1"/>
          <p:nvPr/>
        </p:nvSpPr>
        <p:spPr>
          <a:xfrm>
            <a:off x="66632611" y="2419610"/>
            <a:ext cx="5278014" cy="12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43465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036876-3025-4683-B6EE-EC4D17CACA1E}"/>
              </a:ext>
            </a:extLst>
          </p:cNvPr>
          <p:cNvGrpSpPr/>
          <p:nvPr/>
        </p:nvGrpSpPr>
        <p:grpSpPr>
          <a:xfrm>
            <a:off x="11" y="598615"/>
            <a:ext cx="44805545" cy="25601558"/>
            <a:chOff x="0" y="142526"/>
            <a:chExt cx="10667987" cy="60956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E2B3A46-5336-497D-9CAF-A0797127538E}"/>
                </a:ext>
              </a:extLst>
            </p:cNvPr>
            <p:cNvGrpSpPr/>
            <p:nvPr/>
          </p:nvGrpSpPr>
          <p:grpSpPr>
            <a:xfrm>
              <a:off x="0" y="142526"/>
              <a:ext cx="10667987" cy="4207257"/>
              <a:chOff x="0" y="156639"/>
              <a:chExt cx="10667987" cy="420725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FDA2D-6D63-4F8F-8265-01ADDED6FED4}"/>
                  </a:ext>
                </a:extLst>
              </p:cNvPr>
              <p:cNvSpPr/>
              <p:nvPr/>
            </p:nvSpPr>
            <p:spPr>
              <a:xfrm>
                <a:off x="5582856" y="1444498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日志层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FA31A8D-EB08-4350-A1D2-36F28D9FFA46}"/>
                  </a:ext>
                </a:extLst>
              </p:cNvPr>
              <p:cNvSpPr/>
              <p:nvPr/>
            </p:nvSpPr>
            <p:spPr>
              <a:xfrm>
                <a:off x="0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AD5DE0-2BC4-4240-9F9E-57C8E826D227}"/>
                  </a:ext>
                </a:extLst>
              </p:cNvPr>
              <p:cNvSpPr/>
              <p:nvPr/>
            </p:nvSpPr>
            <p:spPr>
              <a:xfrm>
                <a:off x="2791428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F67FC7E-73E0-41C0-A613-64B269FA9380}"/>
                  </a:ext>
                </a:extLst>
              </p:cNvPr>
              <p:cNvSpPr/>
              <p:nvPr/>
            </p:nvSpPr>
            <p:spPr>
              <a:xfrm>
                <a:off x="5582856" y="3676531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Entity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89CDECF-B59C-4282-9CAB-C91F3688AE3A}"/>
                  </a:ext>
                </a:extLst>
              </p:cNvPr>
              <p:cNvSpPr/>
              <p:nvPr/>
            </p:nvSpPr>
            <p:spPr>
              <a:xfrm>
                <a:off x="8374284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 Log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C9DD2FC3-20AA-4403-909E-2AC0BDDEEEB1}"/>
                  </a:ext>
                </a:extLst>
              </p:cNvPr>
              <p:cNvCxnSpPr>
                <a:cxnSpLocks/>
                <a:stCxn id="26" idx="1"/>
                <a:endCxn id="27" idx="0"/>
              </p:cNvCxnSpPr>
              <p:nvPr/>
            </p:nvCxnSpPr>
            <p:spPr>
              <a:xfrm rot="10800000" flipV="1">
                <a:off x="1146852" y="1788179"/>
                <a:ext cx="4436004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8055367A-D4C6-4078-8D1E-AFA204DAF98B}"/>
                  </a:ext>
                </a:extLst>
              </p:cNvPr>
              <p:cNvCxnSpPr>
                <a:cxnSpLocks/>
                <a:stCxn id="26" idx="3"/>
                <a:endCxn id="30" idx="0"/>
              </p:cNvCxnSpPr>
              <p:nvPr/>
            </p:nvCxnSpPr>
            <p:spPr>
              <a:xfrm>
                <a:off x="7876559" y="1788180"/>
                <a:ext cx="1644577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212F3D44-2CD3-4D4F-BF24-44B3A208B314}"/>
                  </a:ext>
                </a:extLst>
              </p:cNvPr>
              <p:cNvCxnSpPr>
                <a:cxnSpLocks/>
                <a:stCxn id="26" idx="1"/>
                <a:endCxn id="28" idx="0"/>
              </p:cNvCxnSpPr>
              <p:nvPr/>
            </p:nvCxnSpPr>
            <p:spPr>
              <a:xfrm rot="10800000" flipV="1">
                <a:off x="3938280" y="1788179"/>
                <a:ext cx="1644576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1FF20ED0-EB8C-4CD7-9445-CCAB4853EA68}"/>
                  </a:ext>
                </a:extLst>
              </p:cNvPr>
              <p:cNvCxnSpPr>
                <a:cxnSpLocks/>
                <a:stCxn id="26" idx="2"/>
                <a:endCxn id="29" idx="0"/>
              </p:cNvCxnSpPr>
              <p:nvPr/>
            </p:nvCxnSpPr>
            <p:spPr>
              <a:xfrm>
                <a:off x="6729708" y="2131862"/>
                <a:ext cx="0" cy="154466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AB6B68B-5562-4993-8BE9-8EB1DB2E0679}"/>
                  </a:ext>
                </a:extLst>
              </p:cNvPr>
              <p:cNvSpPr/>
              <p:nvPr/>
            </p:nvSpPr>
            <p:spPr>
              <a:xfrm>
                <a:off x="5582856" y="156639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逻辑层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AC18F7AF-CBE2-4BB3-833E-DF791E5F36AB}"/>
                  </a:ext>
                </a:extLst>
              </p:cNvPr>
              <p:cNvCxnSpPr>
                <a:cxnSpLocks/>
                <a:stCxn id="26" idx="0"/>
                <a:endCxn id="25" idx="2"/>
              </p:cNvCxnSpPr>
              <p:nvPr/>
            </p:nvCxnSpPr>
            <p:spPr>
              <a:xfrm flipV="1">
                <a:off x="6729708" y="844003"/>
                <a:ext cx="0" cy="60049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2CEA54F-A23F-499E-96D7-15B8D9B6CD9C}"/>
                </a:ext>
              </a:extLst>
            </p:cNvPr>
            <p:cNvSpPr/>
            <p:nvPr/>
          </p:nvSpPr>
          <p:spPr>
            <a:xfrm>
              <a:off x="5582856" y="555077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E0F9FCF-A307-44FE-B785-7E11E1CE9D06}"/>
                </a:ext>
              </a:extLst>
            </p:cNvPr>
            <p:cNvCxnSpPr>
              <a:cxnSpLocks/>
              <a:stCxn id="80" idx="0"/>
              <a:endCxn id="29" idx="2"/>
            </p:cNvCxnSpPr>
            <p:nvPr/>
          </p:nvCxnSpPr>
          <p:spPr>
            <a:xfrm flipV="1">
              <a:off x="6729708" y="4349782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64E38-6EAF-4D88-A34A-F91A2BDABECF}"/>
              </a:ext>
            </a:extLst>
          </p:cNvPr>
          <p:cNvSpPr txBox="1"/>
          <p:nvPr/>
        </p:nvSpPr>
        <p:spPr>
          <a:xfrm>
            <a:off x="12801604" y="13023738"/>
            <a:ext cx="25603200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1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C97CBC0C-2391-47B8-9445-F474470B4F5A}"/>
              </a:ext>
            </a:extLst>
          </p:cNvPr>
          <p:cNvGrpSpPr/>
          <p:nvPr/>
        </p:nvGrpSpPr>
        <p:grpSpPr>
          <a:xfrm>
            <a:off x="-4771488" y="-16345453"/>
            <a:ext cx="67060690" cy="47975878"/>
            <a:chOff x="-4771488" y="-16345453"/>
            <a:chExt cx="67060690" cy="4797587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1E3799-AC55-42D6-A3A1-608405B610D0}"/>
                </a:ext>
              </a:extLst>
            </p:cNvPr>
            <p:cNvSpPr/>
            <p:nvPr/>
          </p:nvSpPr>
          <p:spPr>
            <a:xfrm>
              <a:off x="-4771488" y="-16345453"/>
              <a:ext cx="67060690" cy="4797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500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0C81216-F71F-4611-BF42-F786048199F4}"/>
                </a:ext>
              </a:extLst>
            </p:cNvPr>
            <p:cNvGrpSpPr/>
            <p:nvPr/>
          </p:nvGrpSpPr>
          <p:grpSpPr>
            <a:xfrm>
              <a:off x="7425300" y="-13994083"/>
              <a:ext cx="42168096" cy="42831432"/>
              <a:chOff x="-427359" y="10422515"/>
              <a:chExt cx="10040023" cy="1019795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EC411D-65B9-4AE3-AFE0-DD645327C1B2}"/>
                  </a:ext>
                </a:extLst>
              </p:cNvPr>
              <p:cNvSpPr/>
              <p:nvPr/>
            </p:nvSpPr>
            <p:spPr>
              <a:xfrm>
                <a:off x="6529665" y="10422515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 LOG</a:t>
                </a:r>
                <a:endParaRPr lang="zh-CN" altLang="en-US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5B22F41-11A8-4156-9365-7419FF8CDA08}"/>
                  </a:ext>
                </a:extLst>
              </p:cNvPr>
              <p:cNvSpPr/>
              <p:nvPr/>
            </p:nvSpPr>
            <p:spPr>
              <a:xfrm>
                <a:off x="6537241" y="19933110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 LOG</a:t>
                </a:r>
                <a:r>
                  <a:rPr lang="zh-CN" altLang="en-US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DD7CDFC-8F81-4A0F-B9D3-700599863CA5}"/>
                  </a:ext>
                </a:extLst>
              </p:cNvPr>
              <p:cNvCxnSpPr>
                <a:cxnSpLocks/>
                <a:stCxn id="21" idx="2"/>
                <a:endCxn id="50" idx="0"/>
              </p:cNvCxnSpPr>
              <p:nvPr/>
            </p:nvCxnSpPr>
            <p:spPr>
              <a:xfrm>
                <a:off x="7676516" y="11109879"/>
                <a:ext cx="7576" cy="672161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CCEE0294-B537-4919-AB57-708FFFACCAD4}"/>
                  </a:ext>
                </a:extLst>
              </p:cNvPr>
              <p:cNvCxnSpPr>
                <a:cxnSpLocks/>
                <a:stCxn id="57" idx="2"/>
                <a:endCxn id="22" idx="0"/>
              </p:cNvCxnSpPr>
              <p:nvPr/>
            </p:nvCxnSpPr>
            <p:spPr>
              <a:xfrm>
                <a:off x="7684093" y="19260949"/>
                <a:ext cx="0" cy="672161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B632C55-EBA1-4B28-9335-2B898659B9B9}"/>
                  </a:ext>
                </a:extLst>
              </p:cNvPr>
              <p:cNvSpPr/>
              <p:nvPr/>
            </p:nvSpPr>
            <p:spPr>
              <a:xfrm>
                <a:off x="5755521" y="11782040"/>
                <a:ext cx="3857143" cy="126822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为待写入的数据实体创建</a:t>
                </a:r>
                <a:r>
                  <a: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实体头，形成新的数据实体；</a:t>
                </a:r>
              </a:p>
            </p:txBody>
          </p:sp>
          <p:sp>
            <p:nvSpPr>
              <p:cNvPr id="51" name="菱形 50">
                <a:extLst>
                  <a:ext uri="{FF2B5EF4-FFF2-40B4-BE49-F238E27FC236}">
                    <a16:creationId xmlns:a16="http://schemas.microsoft.com/office/drawing/2014/main" id="{FA5FEBE2-A13C-4807-B511-1B0CEBA6CE73}"/>
                  </a:ext>
                </a:extLst>
              </p:cNvPr>
              <p:cNvSpPr/>
              <p:nvPr/>
            </p:nvSpPr>
            <p:spPr>
              <a:xfrm>
                <a:off x="6529665" y="13585258"/>
                <a:ext cx="2293703" cy="126822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日志块能写下？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F2707D4D-B236-43DE-9741-3B6FD67CAE50}"/>
                  </a:ext>
                </a:extLst>
              </p:cNvPr>
              <p:cNvCxnSpPr>
                <a:cxnSpLocks/>
                <a:stCxn id="50" idx="2"/>
                <a:endCxn id="51" idx="0"/>
              </p:cNvCxnSpPr>
              <p:nvPr/>
            </p:nvCxnSpPr>
            <p:spPr>
              <a:xfrm flipH="1">
                <a:off x="7676516" y="13050264"/>
                <a:ext cx="7576" cy="534994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1E784C3-992C-4F40-A595-3D91B3089323}"/>
                  </a:ext>
                </a:extLst>
              </p:cNvPr>
              <p:cNvSpPr/>
              <p:nvPr/>
            </p:nvSpPr>
            <p:spPr>
              <a:xfrm>
                <a:off x="-427359" y="17992725"/>
                <a:ext cx="3857143" cy="126822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hoitLogInit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方法重新初始化一个日志系统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BC213C4-48CD-4454-8911-50324D389283}"/>
                  </a:ext>
                </a:extLst>
              </p:cNvPr>
              <p:cNvSpPr/>
              <p:nvPr/>
            </p:nvSpPr>
            <p:spPr>
              <a:xfrm>
                <a:off x="-427358" y="13578114"/>
                <a:ext cx="3857143" cy="126822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标记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pRawLogHdr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及其下层实体过期，从块级管理结构和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中移除；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42A8D6B-FF57-4709-9A9A-5F1C67B4216A}"/>
                  </a:ext>
                </a:extLst>
              </p:cNvPr>
              <p:cNvSpPr/>
              <p:nvPr/>
            </p:nvSpPr>
            <p:spPr>
              <a:xfrm>
                <a:off x="-427359" y="15566934"/>
                <a:ext cx="3857143" cy="1708082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标记日志块所有</a:t>
                </a:r>
                <a:endPara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以及对应的数据实体过期，并移除块级管理结构中所有</a:t>
                </a:r>
                <a:r>
                  <a: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endPara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DBB00A5-45D6-4E6B-929E-3B9872D2E0A8}"/>
                  </a:ext>
                </a:extLst>
              </p:cNvPr>
              <p:cNvSpPr/>
              <p:nvPr/>
            </p:nvSpPr>
            <p:spPr>
              <a:xfrm>
                <a:off x="5755521" y="15399990"/>
                <a:ext cx="3857143" cy="165365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hoitWriteThroughCache</a:t>
                </a:r>
                <a:endPara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写入并根据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HOIT_logInfo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该数据实体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14DCF3B-FDC1-4B55-91E3-23FEE7B8C81D}"/>
                  </a:ext>
                </a:extLst>
              </p:cNvPr>
              <p:cNvSpPr/>
              <p:nvPr/>
            </p:nvSpPr>
            <p:spPr>
              <a:xfrm>
                <a:off x="5755521" y="17992725"/>
                <a:ext cx="3857143" cy="126822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</a:t>
                </a:r>
                <a:r>
                  <a:rPr lang="en-US" altLang="zh-CN" sz="9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HOIT_logInfo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</a:t>
                </a:r>
                <a:r>
                  <a: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endPara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F28C6DF5-6583-4904-95C1-87414B21BFBC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>
                <a:off x="7684093" y="17053644"/>
                <a:ext cx="0" cy="939081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D0E9483E-4CA8-44EE-AC90-64BC36F9F3B0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7676516" y="14853482"/>
                <a:ext cx="7576" cy="546508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7C7D2C39-985A-4100-B7D1-BB0D88EB96BF}"/>
                  </a:ext>
                </a:extLst>
              </p:cNvPr>
              <p:cNvCxnSpPr>
                <a:cxnSpLocks/>
                <a:stCxn id="51" idx="1"/>
                <a:endCxn id="54" idx="3"/>
              </p:cNvCxnSpPr>
              <p:nvPr/>
            </p:nvCxnSpPr>
            <p:spPr>
              <a:xfrm flipH="1" flipV="1">
                <a:off x="3429785" y="14212226"/>
                <a:ext cx="3099880" cy="7144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84320137-F64E-4B2B-A115-081B3EAC44AD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1501212" y="14846338"/>
                <a:ext cx="1" cy="720596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B03659B1-E829-4610-977E-E33CC6490A01}"/>
                  </a:ext>
                </a:extLst>
              </p:cNvPr>
              <p:cNvCxnSpPr>
                <a:cxnSpLocks/>
                <a:stCxn id="55" idx="2"/>
                <a:endCxn id="53" idx="0"/>
              </p:cNvCxnSpPr>
              <p:nvPr/>
            </p:nvCxnSpPr>
            <p:spPr>
              <a:xfrm>
                <a:off x="1501212" y="17275016"/>
                <a:ext cx="0" cy="717709"/>
              </a:xfrm>
              <a:prstGeom prst="straightConnector1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连接符: 肘形 69">
                <a:extLst>
                  <a:ext uri="{FF2B5EF4-FFF2-40B4-BE49-F238E27FC236}">
                    <a16:creationId xmlns:a16="http://schemas.microsoft.com/office/drawing/2014/main" id="{07EF58EA-64C7-4ECD-90F8-D75DF0DC38BC}"/>
                  </a:ext>
                </a:extLst>
              </p:cNvPr>
              <p:cNvCxnSpPr>
                <a:cxnSpLocks/>
                <a:stCxn id="53" idx="2"/>
                <a:endCxn id="22" idx="1"/>
              </p:cNvCxnSpPr>
              <p:nvPr/>
            </p:nvCxnSpPr>
            <p:spPr>
              <a:xfrm rot="16200000" flipH="1">
                <a:off x="3511305" y="17250856"/>
                <a:ext cx="1015843" cy="5036028"/>
              </a:xfrm>
              <a:prstGeom prst="bentConnector2">
                <a:avLst/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56659CB-F547-424F-9719-49BE0C3F30D6}"/>
                </a:ext>
              </a:extLst>
            </p:cNvPr>
            <p:cNvSpPr txBox="1"/>
            <p:nvPr/>
          </p:nvSpPr>
          <p:spPr>
            <a:xfrm>
              <a:off x="40118448" y="5011511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D20E21A-7307-42E8-87C6-5E37DF4AF3F0}"/>
                </a:ext>
              </a:extLst>
            </p:cNvPr>
            <p:cNvSpPr txBox="1"/>
            <p:nvPr/>
          </p:nvSpPr>
          <p:spPr>
            <a:xfrm>
              <a:off x="32184392" y="-118940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63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D62A2B-9498-48BD-A5A4-C91DC6E4E0A9}"/>
              </a:ext>
            </a:extLst>
          </p:cNvPr>
          <p:cNvSpPr/>
          <p:nvPr/>
        </p:nvSpPr>
        <p:spPr>
          <a:xfrm>
            <a:off x="13912042" y="1397390"/>
            <a:ext cx="10800000" cy="1781556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输入每个文件夹下文件数量m，子目录数量n，以及文件树深度h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F6EED8-CF4F-4519-B890-4463E1A512EA}"/>
              </a:ext>
            </a:extLst>
          </p:cNvPr>
          <p:cNvSpPr/>
          <p:nvPr/>
        </p:nvSpPr>
        <p:spPr>
          <a:xfrm>
            <a:off x="13912042" y="4517780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创建m个文件，每个文件写入特定字符串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25195B70-EC7D-48F8-87EC-08904296F6F4}"/>
              </a:ext>
            </a:extLst>
          </p:cNvPr>
          <p:cNvSpPr/>
          <p:nvPr/>
        </p:nvSpPr>
        <p:spPr>
          <a:xfrm>
            <a:off x="13912821" y="9999439"/>
            <a:ext cx="10798443" cy="2784348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是否完成所有文件和目录的创建？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C2BD36-37FD-4B95-B5C4-48DA9617248E}"/>
              </a:ext>
            </a:extLst>
          </p:cNvPr>
          <p:cNvSpPr/>
          <p:nvPr/>
        </p:nvSpPr>
        <p:spPr>
          <a:xfrm>
            <a:off x="16252993" y="-988601"/>
            <a:ext cx="6118098" cy="1461516"/>
          </a:xfrm>
          <a:prstGeom prst="rect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Tree Test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775D6-D6CF-43C9-8EFD-5D6C8AA9BEF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19312042" y="472915"/>
            <a:ext cx="0" cy="924475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0B895E4-EBE8-4981-A681-CADA708E520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312042" y="3178946"/>
            <a:ext cx="0" cy="1338834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5C8C969-59A0-4AC0-8017-6AC77CD97BA6}"/>
              </a:ext>
            </a:extLst>
          </p:cNvPr>
          <p:cNvSpPr/>
          <p:nvPr/>
        </p:nvSpPr>
        <p:spPr>
          <a:xfrm>
            <a:off x="13912042" y="7211446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创建n个子目录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2A0D5E6-3DE2-4A01-8442-8BA56D4E3E3E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19312042" y="6384680"/>
            <a:ext cx="0" cy="82676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1FA32B-CC69-451F-997B-96573501C495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>
            <a:off x="19312042" y="9078346"/>
            <a:ext cx="1" cy="92109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BAD24E-538D-4746-89AE-8039EB6CE930}"/>
              </a:ext>
            </a:extLst>
          </p:cNvPr>
          <p:cNvSpPr/>
          <p:nvPr/>
        </p:nvSpPr>
        <p:spPr>
          <a:xfrm>
            <a:off x="31823415" y="7305769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进入下一级子目录，文件深度加1</a:t>
            </a:r>
          </a:p>
        </p:txBody>
      </p:sp>
      <p:cxnSp>
        <p:nvCxnSpPr>
          <p:cNvPr id="36" name="肘形连接符 6">
            <a:extLst>
              <a:ext uri="{FF2B5EF4-FFF2-40B4-BE49-F238E27FC236}">
                <a16:creationId xmlns:a16="http://schemas.microsoft.com/office/drawing/2014/main" id="{1F4C3307-2203-44C7-AF5C-1904E26F9A79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 flipV="1">
            <a:off x="24711264" y="9172669"/>
            <a:ext cx="12512151" cy="2218944"/>
          </a:xfrm>
          <a:prstGeom prst="bentConnector2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10">
            <a:extLst>
              <a:ext uri="{FF2B5EF4-FFF2-40B4-BE49-F238E27FC236}">
                <a16:creationId xmlns:a16="http://schemas.microsoft.com/office/drawing/2014/main" id="{45DD673C-1BF6-4E3E-917E-D3B46062DC18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26873735" y="-3043912"/>
            <a:ext cx="2787989" cy="17911373"/>
          </a:xfrm>
          <a:prstGeom prst="bentConnector3">
            <a:avLst>
              <a:gd name="adj1" fmla="val 124598"/>
            </a:avLst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D4AC7C5-2253-4A5C-8873-0502FFE93C27}"/>
              </a:ext>
            </a:extLst>
          </p:cNvPr>
          <p:cNvSpPr/>
          <p:nvPr/>
        </p:nvSpPr>
        <p:spPr>
          <a:xfrm>
            <a:off x="13912042" y="13990960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返回hoitfs根目录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759FD7-5B75-4298-A637-F853FB8F1C9B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19312042" y="12783787"/>
            <a:ext cx="1" cy="12071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F9F7314-0F81-4FDF-B362-CBF94C73AFD2}"/>
              </a:ext>
            </a:extLst>
          </p:cNvPr>
          <p:cNvSpPr/>
          <p:nvPr/>
        </p:nvSpPr>
        <p:spPr>
          <a:xfrm>
            <a:off x="13912042" y="17159356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检查m个文件是否均存在，以及每个文件所含字符串是否与写入一致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7CCA6490-6BC3-4A67-A283-6B67E7618920}"/>
              </a:ext>
            </a:extLst>
          </p:cNvPr>
          <p:cNvSpPr/>
          <p:nvPr/>
        </p:nvSpPr>
        <p:spPr>
          <a:xfrm>
            <a:off x="13912042" y="22485670"/>
            <a:ext cx="10800000" cy="2784348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是否完成所有文件和目录的检查？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7B78FD-91D2-463D-BB63-259542E05D86}"/>
              </a:ext>
            </a:extLst>
          </p:cNvPr>
          <p:cNvSpPr/>
          <p:nvPr/>
        </p:nvSpPr>
        <p:spPr>
          <a:xfrm>
            <a:off x="13912042" y="19853030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检查n个目录是否都存在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671403-855E-45E8-BAC9-4D10CACDE474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19312042" y="19026256"/>
            <a:ext cx="0" cy="826774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0056D7D-FD34-4536-A04B-F863D99145E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19312042" y="21719930"/>
            <a:ext cx="0" cy="76574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C4693FE-23EA-483E-8DC2-8889DD1B3C26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19312042" y="15857860"/>
            <a:ext cx="0" cy="130149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C81D1A3-04E6-400B-92AE-D7B6B154859B}"/>
              </a:ext>
            </a:extLst>
          </p:cNvPr>
          <p:cNvSpPr/>
          <p:nvPr/>
        </p:nvSpPr>
        <p:spPr>
          <a:xfrm>
            <a:off x="31823415" y="19923346"/>
            <a:ext cx="10800000" cy="18669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进入下一级子目录，文件深度加1</a:t>
            </a:r>
          </a:p>
        </p:txBody>
      </p:sp>
      <p:cxnSp>
        <p:nvCxnSpPr>
          <p:cNvPr id="48" name="肘形连接符 30">
            <a:extLst>
              <a:ext uri="{FF2B5EF4-FFF2-40B4-BE49-F238E27FC236}">
                <a16:creationId xmlns:a16="http://schemas.microsoft.com/office/drawing/2014/main" id="{709E4170-F9B0-4523-9199-602985166455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 flipV="1">
            <a:off x="24712042" y="21790246"/>
            <a:ext cx="12511373" cy="2087598"/>
          </a:xfrm>
          <a:prstGeom prst="bentConnector2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31">
            <a:extLst>
              <a:ext uri="{FF2B5EF4-FFF2-40B4-BE49-F238E27FC236}">
                <a16:creationId xmlns:a16="http://schemas.microsoft.com/office/drawing/2014/main" id="{9AAFC00F-A757-43CF-A6E8-ADD71097FA33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V="1">
            <a:off x="26885734" y="9585664"/>
            <a:ext cx="2763990" cy="17911373"/>
          </a:xfrm>
          <a:prstGeom prst="bentConnector3">
            <a:avLst>
              <a:gd name="adj1" fmla="val 120301"/>
            </a:avLst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0ECC3CD-5C13-409D-BCF1-35806899E97F}"/>
              </a:ext>
            </a:extLst>
          </p:cNvPr>
          <p:cNvSpPr txBox="1"/>
          <p:nvPr/>
        </p:nvSpPr>
        <p:spPr>
          <a:xfrm>
            <a:off x="25563028" y="10282141"/>
            <a:ext cx="184823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endParaRPr lang="en-US" altLang="zh-CN" sz="4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226339-E927-488B-B30B-C7FFDBDEA60C}"/>
              </a:ext>
            </a:extLst>
          </p:cNvPr>
          <p:cNvSpPr txBox="1"/>
          <p:nvPr/>
        </p:nvSpPr>
        <p:spPr>
          <a:xfrm>
            <a:off x="19917448" y="12924714"/>
            <a:ext cx="184823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en-US" altLang="zh-CN" sz="4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4E64B6A-25F8-4B9F-9F77-B795F3573480}"/>
              </a:ext>
            </a:extLst>
          </p:cNvPr>
          <p:cNvSpPr txBox="1"/>
          <p:nvPr/>
        </p:nvSpPr>
        <p:spPr>
          <a:xfrm>
            <a:off x="25563806" y="22834045"/>
            <a:ext cx="184823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endParaRPr lang="en-US" altLang="zh-CN" sz="4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B98333B-F9A0-4612-A147-3CDCE4E261D2}"/>
              </a:ext>
            </a:extLst>
          </p:cNvPr>
          <p:cNvSpPr/>
          <p:nvPr/>
        </p:nvSpPr>
        <p:spPr>
          <a:xfrm>
            <a:off x="16252993" y="26675452"/>
            <a:ext cx="6118098" cy="1461516"/>
          </a:xfrm>
          <a:prstGeom prst="rect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Tree Test </a:t>
            </a: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A438205-E241-406F-B79D-B3C5B4917BD8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>
          <a:xfrm>
            <a:off x="19312042" y="25270018"/>
            <a:ext cx="0" cy="1405434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60B3709-379E-4B06-81E5-F6E1D7A2CF0B}"/>
              </a:ext>
            </a:extLst>
          </p:cNvPr>
          <p:cNvSpPr txBox="1"/>
          <p:nvPr/>
        </p:nvSpPr>
        <p:spPr>
          <a:xfrm>
            <a:off x="19917449" y="25275589"/>
            <a:ext cx="184823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en-US" altLang="zh-CN" sz="4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13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BFA5A355-6193-4046-9454-95EBBA2DF61D}"/>
              </a:ext>
            </a:extLst>
          </p:cNvPr>
          <p:cNvGrpSpPr/>
          <p:nvPr/>
        </p:nvGrpSpPr>
        <p:grpSpPr>
          <a:xfrm>
            <a:off x="10758782" y="4000671"/>
            <a:ext cx="29688835" cy="14277678"/>
            <a:chOff x="10758782" y="4000671"/>
            <a:chExt cx="29688835" cy="14277678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048F0CA-FB30-4ACE-898B-721275FA5FB0}"/>
                </a:ext>
              </a:extLst>
            </p:cNvPr>
            <p:cNvSpPr/>
            <p:nvPr/>
          </p:nvSpPr>
          <p:spPr>
            <a:xfrm>
              <a:off x="10758782" y="4000671"/>
              <a:ext cx="29688835" cy="14277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2CC2D9-F125-406F-9551-75A9C10A62DD}"/>
                </a:ext>
              </a:extLst>
            </p:cNvPr>
            <p:cNvSpPr/>
            <p:nvPr/>
          </p:nvSpPr>
          <p:spPr>
            <a:xfrm>
              <a:off x="16265969" y="4000672"/>
              <a:ext cx="6118098" cy="1800000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File Overwrite Test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1A5D59-1980-4F7C-B4EE-234EA6EE2711}"/>
                </a:ext>
              </a:extLst>
            </p:cNvPr>
            <p:cNvSpPr/>
            <p:nvPr/>
          </p:nvSpPr>
          <p:spPr>
            <a:xfrm>
              <a:off x="15005018" y="7120091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创建一个新的文件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BE3255B-B7C5-41C0-99F6-CA98EEDD8F91}"/>
                </a:ext>
              </a:extLst>
            </p:cNvPr>
            <p:cNvSpPr/>
            <p:nvPr/>
          </p:nvSpPr>
          <p:spPr>
            <a:xfrm>
              <a:off x="15005018" y="10239510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初始写入64个'1'，读出写入结果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5AF669D-8144-473B-8ACA-8B667E85FA0F}"/>
                </a:ext>
              </a:extLst>
            </p:cNvPr>
            <p:cNvSpPr/>
            <p:nvPr/>
          </p:nvSpPr>
          <p:spPr>
            <a:xfrm>
              <a:off x="15005018" y="13358929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追加写36个'2'，读出写入结果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831ED3B-AC55-49F8-8330-C21B0883F9AC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19325018" y="8920091"/>
              <a:ext cx="0" cy="1319419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55B84D6-194C-4312-ADC8-530DB687B12E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>
              <a:off x="19325018" y="12039510"/>
              <a:ext cx="0" cy="1319419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2C4778F-F656-48E6-9993-6AB75C34396B}"/>
                </a:ext>
              </a:extLst>
            </p:cNvPr>
            <p:cNvSpPr/>
            <p:nvPr/>
          </p:nvSpPr>
          <p:spPr>
            <a:xfrm>
              <a:off x="15005018" y="16478349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覆盖修改前32个字为"3"，读出写入结果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0F55BA3-5FF2-4644-89E5-772B5C5BCBFE}"/>
                </a:ext>
              </a:extLst>
            </p:cNvPr>
            <p:cNvSpPr/>
            <p:nvPr/>
          </p:nvSpPr>
          <p:spPr>
            <a:xfrm>
              <a:off x="28288072" y="7120091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从64位开始写64个'4'，读出写入结果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4ABA6-E15B-4000-BA9B-1657D047CA61}"/>
                </a:ext>
              </a:extLst>
            </p:cNvPr>
            <p:cNvSpPr/>
            <p:nvPr/>
          </p:nvSpPr>
          <p:spPr>
            <a:xfrm>
              <a:off x="28288072" y="10239510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在开头写下16个'x'，读出写入结果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3A6FFC4-D6DC-412C-87FB-BB7155C8DCD0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32608072" y="8920091"/>
              <a:ext cx="0" cy="1319419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DAC6BB5-A279-4FBF-93BB-E306D132F3AB}"/>
                </a:ext>
              </a:extLst>
            </p:cNvPr>
            <p:cNvCxnSpPr>
              <a:cxnSpLocks/>
              <a:stCxn id="52" idx="2"/>
              <a:endCxn id="56" idx="0"/>
            </p:cNvCxnSpPr>
            <p:nvPr/>
          </p:nvCxnSpPr>
          <p:spPr>
            <a:xfrm>
              <a:off x="19325018" y="15158929"/>
              <a:ext cx="0" cy="1319420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E3A7009-F0CB-4382-9449-15FEE78087E7}"/>
                </a:ext>
              </a:extLst>
            </p:cNvPr>
            <p:cNvSpPr/>
            <p:nvPr/>
          </p:nvSpPr>
          <p:spPr>
            <a:xfrm>
              <a:off x="28288072" y="13358929"/>
              <a:ext cx="8640000" cy="1800000"/>
            </a:xfrm>
            <a:prstGeom prst="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将前8个'x'换成'y'，读出写入结果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AE577DB-AD73-4696-8DC1-A47A29911D64}"/>
                </a:ext>
              </a:extLst>
            </p:cNvPr>
            <p:cNvCxnSpPr>
              <a:cxnSpLocks/>
              <a:stCxn id="58" idx="2"/>
              <a:endCxn id="67" idx="0"/>
            </p:cNvCxnSpPr>
            <p:nvPr/>
          </p:nvCxnSpPr>
          <p:spPr>
            <a:xfrm>
              <a:off x="32608072" y="12039510"/>
              <a:ext cx="0" cy="1319419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3A2903F-7CCC-452C-BA75-B413A977A5B1}"/>
                </a:ext>
              </a:extLst>
            </p:cNvPr>
            <p:cNvSpPr/>
            <p:nvPr/>
          </p:nvSpPr>
          <p:spPr>
            <a:xfrm>
              <a:off x="29549023" y="16478348"/>
              <a:ext cx="6118098" cy="1800000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File Overwrite Test</a:t>
              </a:r>
            </a:p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End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485847-0894-443A-A015-D1DC5CA1ACA3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>
              <a:off x="32608072" y="15158929"/>
              <a:ext cx="0" cy="1319419"/>
            </a:xfrm>
            <a:prstGeom prst="straightConnector1">
              <a:avLst/>
            </a:prstGeom>
            <a:ln w="76200"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C94D578-08A4-432A-9E19-37AA3B0CEB67}"/>
                </a:ext>
              </a:extLst>
            </p:cNvPr>
            <p:cNvCxnSpPr>
              <a:cxnSpLocks/>
              <a:stCxn id="40" idx="2"/>
              <a:endCxn id="50" idx="0"/>
            </p:cNvCxnSpPr>
            <p:nvPr/>
          </p:nvCxnSpPr>
          <p:spPr>
            <a:xfrm>
              <a:off x="19325018" y="5800672"/>
              <a:ext cx="0" cy="1319419"/>
            </a:xfrm>
            <a:prstGeom prst="straightConnector1">
              <a:avLst/>
            </a:prstGeom>
            <a:ln w="76200"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DA1CA269-656D-49AC-9540-9C2B7816460A}"/>
                </a:ext>
              </a:extLst>
            </p:cNvPr>
            <p:cNvCxnSpPr>
              <a:cxnSpLocks/>
              <a:stCxn id="56" idx="3"/>
              <a:endCxn id="57" idx="0"/>
            </p:cNvCxnSpPr>
            <p:nvPr/>
          </p:nvCxnSpPr>
          <p:spPr>
            <a:xfrm flipV="1">
              <a:off x="23645018" y="7120091"/>
              <a:ext cx="8963054" cy="10258258"/>
            </a:xfrm>
            <a:prstGeom prst="bentConnector4">
              <a:avLst>
                <a:gd name="adj1" fmla="val 25901"/>
                <a:gd name="adj2" fmla="val 107090"/>
              </a:avLst>
            </a:prstGeom>
            <a:ln w="76200"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878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988712-787D-4E80-94D0-C20EC09CD886}"/>
              </a:ext>
            </a:extLst>
          </p:cNvPr>
          <p:cNvGrpSpPr/>
          <p:nvPr/>
        </p:nvGrpSpPr>
        <p:grpSpPr>
          <a:xfrm>
            <a:off x="-7740575" y="-4103375"/>
            <a:ext cx="66687550" cy="31888466"/>
            <a:chOff x="-1932460" y="367732"/>
            <a:chExt cx="15877989" cy="759249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9A964-2E29-49E3-9F4F-C6DD65B9C944}"/>
                </a:ext>
              </a:extLst>
            </p:cNvPr>
            <p:cNvSpPr/>
            <p:nvPr/>
          </p:nvSpPr>
          <p:spPr>
            <a:xfrm>
              <a:off x="-1061172" y="367732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462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zh-CN" altLang="en-US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8A5BCF-F1A3-4EEA-9869-199FEBC2A76E}"/>
                </a:ext>
              </a:extLst>
            </p:cNvPr>
            <p:cNvSpPr/>
            <p:nvPr/>
          </p:nvSpPr>
          <p:spPr>
            <a:xfrm>
              <a:off x="-1354193" y="1012433"/>
              <a:ext cx="1738337" cy="31387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rootDir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FDBF2B-5263-42CF-9594-14CC6CAEF519}"/>
                </a:ext>
              </a:extLst>
            </p:cNvPr>
            <p:cNvSpPr/>
            <p:nvPr/>
          </p:nvSpPr>
          <p:spPr>
            <a:xfrm>
              <a:off x="-1354192" y="2173754"/>
              <a:ext cx="1738337" cy="38878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HOITN_dents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15CAD511-FD92-4EEC-A07C-CDE749CFBACE}"/>
                </a:ext>
              </a:extLst>
            </p:cNvPr>
            <p:cNvSpPr/>
            <p:nvPr/>
          </p:nvSpPr>
          <p:spPr>
            <a:xfrm>
              <a:off x="-1753528" y="2964262"/>
              <a:ext cx="2537008" cy="726618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当前目录项的文件名等于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0744AE-D338-48F6-A16A-6C990EAE9C94}"/>
                </a:ext>
              </a:extLst>
            </p:cNvPr>
            <p:cNvSpPr/>
            <p:nvPr/>
          </p:nvSpPr>
          <p:spPr>
            <a:xfrm>
              <a:off x="-1351713" y="4007360"/>
              <a:ext cx="1742577" cy="40172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D7C93A-2846-4FED-8484-D29C5F729284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-485024" y="2562534"/>
              <a:ext cx="1" cy="4017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49770A2-75B7-4C98-AC00-E2FFA7F25F6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-485024" y="3690880"/>
              <a:ext cx="4600" cy="3164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2192B056-9C01-40C9-905B-CD35BB3B226D}"/>
                </a:ext>
              </a:extLst>
            </p:cNvPr>
            <p:cNvSpPr/>
            <p:nvPr/>
          </p:nvSpPr>
          <p:spPr>
            <a:xfrm>
              <a:off x="-1753528" y="4680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当前目录项为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B45E2CC-5872-46CF-A99A-D1B23049E65F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 flipH="1">
              <a:off x="-485024" y="4409088"/>
              <a:ext cx="4600" cy="2714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B311BE-A777-4BE3-BD90-06C5A89D1785}"/>
                </a:ext>
              </a:extLst>
            </p:cNvPr>
            <p:cNvSpPr/>
            <p:nvPr/>
          </p:nvSpPr>
          <p:spPr>
            <a:xfrm>
              <a:off x="-1294807" y="5996742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的文件不存在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NULL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2072C2-B70C-48A1-BFFD-3BCB079AF456}"/>
                </a:ext>
              </a:extLst>
            </p:cNvPr>
            <p:cNvCxnSpPr>
              <a:cxnSpLocks/>
              <a:stCxn id="33" idx="1"/>
              <a:endCxn id="29" idx="1"/>
            </p:cNvCxnSpPr>
            <p:nvPr/>
          </p:nvCxnSpPr>
          <p:spPr>
            <a:xfrm rot="10800000">
              <a:off x="-1753528" y="3327571"/>
              <a:ext cx="12700" cy="1709930"/>
            </a:xfrm>
            <a:prstGeom prst="bentConnector3">
              <a:avLst>
                <a:gd name="adj1" fmla="val 180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7A45C3-3041-4275-AC82-9E8CB051A064}"/>
                </a:ext>
              </a:extLst>
            </p:cNvPr>
            <p:cNvSpPr/>
            <p:nvPr/>
          </p:nvSpPr>
          <p:spPr>
            <a:xfrm>
              <a:off x="-1354193" y="1556956"/>
              <a:ext cx="1738337" cy="44511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根据文件路径取出要找的下一级文件名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8B8B94E-6200-4734-855E-139754D6E30A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-485024" y="681608"/>
              <a:ext cx="0" cy="33082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8422CF5-ECC2-4060-9BA8-C516B65310F4}"/>
                </a:ext>
              </a:extLst>
            </p:cNvPr>
            <p:cNvCxnSpPr>
              <a:cxnSpLocks/>
              <a:stCxn id="27" idx="2"/>
              <a:endCxn id="37" idx="0"/>
            </p:cNvCxnSpPr>
            <p:nvPr/>
          </p:nvCxnSpPr>
          <p:spPr>
            <a:xfrm>
              <a:off x="-485024" y="1326308"/>
              <a:ext cx="0" cy="23064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5777712-3782-43D5-B06A-E0B2F5F5B73A}"/>
                </a:ext>
              </a:extLst>
            </p:cNvPr>
            <p:cNvCxnSpPr>
              <a:cxnSpLocks/>
              <a:stCxn id="37" idx="2"/>
              <a:endCxn id="28" idx="0"/>
            </p:cNvCxnSpPr>
            <p:nvPr/>
          </p:nvCxnSpPr>
          <p:spPr>
            <a:xfrm>
              <a:off x="-485024" y="2002067"/>
              <a:ext cx="1" cy="1716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188FFB5-3223-4C52-8E71-373C8F2E843D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-485024" y="5394488"/>
              <a:ext cx="8237" cy="6022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0748F2C0-D529-4B2E-BEAF-12BC4FA0684F}"/>
                </a:ext>
              </a:extLst>
            </p:cNvPr>
            <p:cNvSpPr/>
            <p:nvPr/>
          </p:nvSpPr>
          <p:spPr>
            <a:xfrm>
              <a:off x="11408521" y="2934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是否已经找到文件路径的末尾？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4DEC43-340A-4904-B35A-91CB06B0E25D}"/>
                </a:ext>
              </a:extLst>
            </p:cNvPr>
            <p:cNvSpPr/>
            <p:nvPr/>
          </p:nvSpPr>
          <p:spPr>
            <a:xfrm>
              <a:off x="11859005" y="405361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最后打开的文件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902799-8BEC-421F-8FC7-342E8D7F4DED}"/>
                </a:ext>
              </a:extLst>
            </p:cNvPr>
            <p:cNvSpPr/>
            <p:nvPr/>
          </p:nvSpPr>
          <p:spPr>
            <a:xfrm>
              <a:off x="11859005" y="155695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刚打开的文件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AB1B55-118B-4B32-8875-CCB3AE52174B}"/>
                </a:ext>
              </a:extLst>
            </p:cNvPr>
            <p:cNvSpPr/>
            <p:nvPr/>
          </p:nvSpPr>
          <p:spPr>
            <a:xfrm>
              <a:off x="1602332" y="217052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根据目录项得到对应文件的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number(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F063FF-E030-44EB-A761-9962AB14B605}"/>
                </a:ext>
              </a:extLst>
            </p:cNvPr>
            <p:cNvSpPr/>
            <p:nvPr/>
          </p:nvSpPr>
          <p:spPr>
            <a:xfrm>
              <a:off x="11859005" y="218344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Faher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2390E4F-DB44-474B-A7C8-849AF29EE3A5}"/>
                </a:ext>
              </a:extLst>
            </p:cNvPr>
            <p:cNvCxnSpPr>
              <a:stCxn id="43" idx="0"/>
              <a:endCxn id="47" idx="2"/>
            </p:cNvCxnSpPr>
            <p:nvPr/>
          </p:nvCxnSpPr>
          <p:spPr>
            <a:xfrm flipV="1">
              <a:off x="12677025" y="2556415"/>
              <a:ext cx="0" cy="37809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9D1CB9-413C-49E1-B573-82C73C063BB7}"/>
                </a:ext>
              </a:extLst>
            </p:cNvPr>
            <p:cNvCxnSpPr>
              <a:stCxn id="47" idx="0"/>
              <a:endCxn id="45" idx="2"/>
            </p:cNvCxnSpPr>
            <p:nvPr/>
          </p:nvCxnSpPr>
          <p:spPr>
            <a:xfrm flipV="1">
              <a:off x="12677025" y="1929925"/>
              <a:ext cx="0" cy="2535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D247E80-3137-4FB7-A67D-82C81BD0CC78}"/>
                </a:ext>
              </a:extLst>
            </p:cNvPr>
            <p:cNvCxnSpPr>
              <a:stCxn id="45" idx="1"/>
              <a:endCxn id="37" idx="3"/>
            </p:cNvCxnSpPr>
            <p:nvPr/>
          </p:nvCxnSpPr>
          <p:spPr>
            <a:xfrm flipH="1">
              <a:off x="384144" y="1743441"/>
              <a:ext cx="11474861" cy="3607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DCA72F3-3B7D-4314-BF8A-DBBDE4E5307B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2677025" y="3648488"/>
              <a:ext cx="0" cy="40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B208960-F33F-4541-96BB-5796E46F3A56}"/>
                </a:ext>
              </a:extLst>
            </p:cNvPr>
            <p:cNvSpPr txBox="1"/>
            <p:nvPr/>
          </p:nvSpPr>
          <p:spPr>
            <a:xfrm>
              <a:off x="741500" y="292629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ECC3767-801A-4C84-BF7D-95288C0B1526}"/>
                </a:ext>
              </a:extLst>
            </p:cNvPr>
            <p:cNvSpPr txBox="1"/>
            <p:nvPr/>
          </p:nvSpPr>
          <p:spPr>
            <a:xfrm>
              <a:off x="-362541" y="365452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0B9066-BD4C-4708-B8B8-000A7CCA148C}"/>
                </a:ext>
              </a:extLst>
            </p:cNvPr>
            <p:cNvSpPr txBox="1"/>
            <p:nvPr/>
          </p:nvSpPr>
          <p:spPr>
            <a:xfrm>
              <a:off x="-1282122" y="5420432"/>
              <a:ext cx="6653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240E85D-9F55-4A51-8566-45F7375FAE72}"/>
                </a:ext>
              </a:extLst>
            </p:cNvPr>
            <p:cNvSpPr txBox="1"/>
            <p:nvPr/>
          </p:nvSpPr>
          <p:spPr>
            <a:xfrm>
              <a:off x="-1932460" y="4565627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52022A1-650C-4202-B1F6-4F89DA52D6D4}"/>
                </a:ext>
              </a:extLst>
            </p:cNvPr>
            <p:cNvSpPr txBox="1"/>
            <p:nvPr/>
          </p:nvSpPr>
          <p:spPr>
            <a:xfrm>
              <a:off x="12832555" y="3663514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9EFD37-DB0F-47E6-AB62-BF6A7DCD71AD}"/>
                </a:ext>
              </a:extLst>
            </p:cNvPr>
            <p:cNvSpPr txBox="1"/>
            <p:nvPr/>
          </p:nvSpPr>
          <p:spPr>
            <a:xfrm>
              <a:off x="12832555" y="2611711"/>
              <a:ext cx="871289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7443983-E1E2-46F8-B6E3-EDE6563D450E}"/>
                </a:ext>
              </a:extLst>
            </p:cNvPr>
            <p:cNvSpPr/>
            <p:nvPr/>
          </p:nvSpPr>
          <p:spPr>
            <a:xfrm>
              <a:off x="3600052" y="217052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获取到文件的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cache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8ABD6292-2D23-4ACE-91B0-10D8AFB68F10}"/>
                </a:ext>
              </a:extLst>
            </p:cNvPr>
            <p:cNvCxnSpPr>
              <a:stCxn id="29" idx="3"/>
              <a:endCxn id="46" idx="1"/>
            </p:cNvCxnSpPr>
            <p:nvPr/>
          </p:nvCxnSpPr>
          <p:spPr>
            <a:xfrm flipV="1">
              <a:off x="783480" y="2357013"/>
              <a:ext cx="818852" cy="9705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B6F7880-D3D0-40C1-B009-A2BBEFC25AD6}"/>
                </a:ext>
              </a:extLst>
            </p:cNvPr>
            <p:cNvCxnSpPr>
              <a:stCxn id="46" idx="3"/>
              <a:endCxn id="80" idx="1"/>
            </p:cNvCxnSpPr>
            <p:nvPr/>
          </p:nvCxnSpPr>
          <p:spPr>
            <a:xfrm flipV="1">
              <a:off x="3238372" y="2357012"/>
              <a:ext cx="361680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3D169D-1243-4B10-A090-98E87CA91902}"/>
                </a:ext>
              </a:extLst>
            </p:cNvPr>
            <p:cNvSpPr/>
            <p:nvPr/>
          </p:nvSpPr>
          <p:spPr>
            <a:xfrm>
              <a:off x="3600052" y="280590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-&gt;nodes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DAC7C3E-108B-4197-A3E7-8B93AF99BB5F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418072" y="2556415"/>
              <a:ext cx="0" cy="24948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3597F5C-7829-4D90-ABF2-BEC48CB271F9}"/>
                </a:ext>
              </a:extLst>
            </p:cNvPr>
            <p:cNvSpPr/>
            <p:nvPr/>
          </p:nvSpPr>
          <p:spPr>
            <a:xfrm>
              <a:off x="3252147" y="3380980"/>
              <a:ext cx="2331849" cy="72661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数据是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还是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7F27C65-F0F0-4521-BF02-28E749ECE480}"/>
                </a:ext>
              </a:extLst>
            </p:cNvPr>
            <p:cNvCxnSpPr>
              <a:cxnSpLocks/>
              <a:stCxn id="83" idx="2"/>
              <a:endCxn id="85" idx="0"/>
            </p:cNvCxnSpPr>
            <p:nvPr/>
          </p:nvCxnSpPr>
          <p:spPr>
            <a:xfrm>
              <a:off x="4418072" y="3178870"/>
              <a:ext cx="0" cy="2021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1034BCC-2DEA-4D46-8BA1-2B47C215340F}"/>
                </a:ext>
              </a:extLst>
            </p:cNvPr>
            <p:cNvSpPr/>
            <p:nvPr/>
          </p:nvSpPr>
          <p:spPr>
            <a:xfrm>
              <a:off x="1098869" y="440094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8BC3C70-9B12-48C3-B825-F7D2ACD2EE96}"/>
                </a:ext>
              </a:extLst>
            </p:cNvPr>
            <p:cNvSpPr/>
            <p:nvPr/>
          </p:nvSpPr>
          <p:spPr>
            <a:xfrm>
              <a:off x="3603745" y="4398253"/>
              <a:ext cx="1636040" cy="372969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82049F2-A899-45AB-B12B-046642E5DC3E}"/>
                </a:ext>
              </a:extLst>
            </p:cNvPr>
            <p:cNvSpPr/>
            <p:nvPr/>
          </p:nvSpPr>
          <p:spPr>
            <a:xfrm>
              <a:off x="1098869" y="503632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3566E67-DD9B-41EF-B611-6C45038B79AA}"/>
                </a:ext>
              </a:extLst>
            </p:cNvPr>
            <p:cNvSpPr/>
            <p:nvPr/>
          </p:nvSpPr>
          <p:spPr>
            <a:xfrm>
              <a:off x="3613652" y="5056748"/>
              <a:ext cx="16224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643AF421-CF0F-406F-8CFD-04996B162B7F}"/>
                </a:ext>
              </a:extLst>
            </p:cNvPr>
            <p:cNvCxnSpPr>
              <a:cxnSpLocks/>
              <a:stCxn id="85" idx="1"/>
              <a:endCxn id="87" idx="0"/>
            </p:cNvCxnSpPr>
            <p:nvPr/>
          </p:nvCxnSpPr>
          <p:spPr>
            <a:xfrm rot="10800000" flipV="1">
              <a:off x="1916889" y="3744288"/>
              <a:ext cx="1335258" cy="6566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C98EFD40-FF49-43FB-8C0A-D99C4FEE309E}"/>
                </a:ext>
              </a:extLst>
            </p:cNvPr>
            <p:cNvCxnSpPr>
              <a:stCxn id="87" idx="2"/>
              <a:endCxn id="89" idx="0"/>
            </p:cNvCxnSpPr>
            <p:nvPr/>
          </p:nvCxnSpPr>
          <p:spPr>
            <a:xfrm>
              <a:off x="1916889" y="4773917"/>
              <a:ext cx="0" cy="2624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863B1A5-71D8-4749-A85B-308AE568BC1B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>
              <a:off x="4421765" y="4771222"/>
              <a:ext cx="3107" cy="2855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E910062-0C1B-4B68-937C-801597244CEE}"/>
                </a:ext>
              </a:extLst>
            </p:cNvPr>
            <p:cNvSpPr/>
            <p:nvPr/>
          </p:nvSpPr>
          <p:spPr>
            <a:xfrm>
              <a:off x="1916888" y="6071914"/>
              <a:ext cx="2331849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获取下一个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endParaRPr lang="en-US" altLang="zh-CN" sz="441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441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441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6435AE24-D89E-4804-B720-5810BB214643}"/>
                </a:ext>
              </a:extLst>
            </p:cNvPr>
            <p:cNvCxnSpPr>
              <a:cxnSpLocks/>
              <a:stCxn id="89" idx="2"/>
              <a:endCxn id="94" idx="0"/>
            </p:cNvCxnSpPr>
            <p:nvPr/>
          </p:nvCxnSpPr>
          <p:spPr>
            <a:xfrm rot="16200000" flipH="1">
              <a:off x="2168539" y="5157640"/>
              <a:ext cx="662624" cy="1165924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4945A34A-EA93-4387-B0FB-A43DEF545A05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5400000">
              <a:off x="3432745" y="5079786"/>
              <a:ext cx="642197" cy="1342059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C39A4F5-8D6C-445E-B0F1-60E070CFCA5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4418072" y="4107595"/>
              <a:ext cx="3693" cy="29065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菱形 97">
              <a:extLst>
                <a:ext uri="{FF2B5EF4-FFF2-40B4-BE49-F238E27FC236}">
                  <a16:creationId xmlns:a16="http://schemas.microsoft.com/office/drawing/2014/main" id="{57A71ADE-C9BB-4104-B61F-1EE9CB78A072}"/>
                </a:ext>
              </a:extLst>
            </p:cNvPr>
            <p:cNvSpPr/>
            <p:nvPr/>
          </p:nvSpPr>
          <p:spPr>
            <a:xfrm>
              <a:off x="4988148" y="6668325"/>
              <a:ext cx="1816370" cy="581791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A54A3801-F5BC-4FCD-BA9C-D66FA7583131}"/>
                </a:ext>
              </a:extLst>
            </p:cNvPr>
            <p:cNvCxnSpPr>
              <a:cxnSpLocks/>
              <a:stCxn id="94" idx="2"/>
              <a:endCxn id="98" idx="1"/>
            </p:cNvCxnSpPr>
            <p:nvPr/>
          </p:nvCxnSpPr>
          <p:spPr>
            <a:xfrm rot="16200000" flipH="1">
              <a:off x="3778311" y="5749384"/>
              <a:ext cx="514338" cy="190533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2B9D0194-3D1E-412D-A1B3-172F8FBE4004}"/>
                </a:ext>
              </a:extLst>
            </p:cNvPr>
            <p:cNvCxnSpPr>
              <a:stCxn id="98" idx="0"/>
              <a:endCxn id="85" idx="3"/>
            </p:cNvCxnSpPr>
            <p:nvPr/>
          </p:nvCxnSpPr>
          <p:spPr>
            <a:xfrm rot="16200000" flipV="1">
              <a:off x="4278147" y="5050138"/>
              <a:ext cx="2924037" cy="31233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F665A33F-B758-4FF8-B151-9AE2559E6607}"/>
                </a:ext>
              </a:extLst>
            </p:cNvPr>
            <p:cNvSpPr/>
            <p:nvPr/>
          </p:nvSpPr>
          <p:spPr>
            <a:xfrm>
              <a:off x="8158098" y="2687713"/>
              <a:ext cx="2053636" cy="80568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根据建立的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file_type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判断文件类型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C8E1465-4EC0-4543-BF26-F452D2D698EE}"/>
                </a:ext>
              </a:extLst>
            </p:cNvPr>
            <p:cNvSpPr/>
            <p:nvPr/>
          </p:nvSpPr>
          <p:spPr>
            <a:xfrm>
              <a:off x="7381623" y="3962305"/>
              <a:ext cx="1297634" cy="10002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建立起红黑树，将红黑树根节点保存到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HOITN_rbtree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4F2866E-06D9-46CB-ADEF-F1D860FD51F3}"/>
                </a:ext>
              </a:extLst>
            </p:cNvPr>
            <p:cNvSpPr/>
            <p:nvPr/>
          </p:nvSpPr>
          <p:spPr>
            <a:xfrm>
              <a:off x="9892528" y="3987675"/>
              <a:ext cx="1297634" cy="6213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462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链表链接到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dents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4FB4043-A96E-48B7-A8DB-27A8C4F8D455}"/>
                </a:ext>
              </a:extLst>
            </p:cNvPr>
            <p:cNvSpPr/>
            <p:nvPr/>
          </p:nvSpPr>
          <p:spPr>
            <a:xfrm>
              <a:off x="7249914" y="2091270"/>
              <a:ext cx="1297634" cy="453992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710C11E8-E671-4199-A740-7670C044E6EA}"/>
                </a:ext>
              </a:extLst>
            </p:cNvPr>
            <p:cNvCxnSpPr>
              <a:stCxn id="98" idx="3"/>
              <a:endCxn id="104" idx="1"/>
            </p:cNvCxnSpPr>
            <p:nvPr/>
          </p:nvCxnSpPr>
          <p:spPr>
            <a:xfrm flipV="1">
              <a:off x="6804517" y="2318266"/>
              <a:ext cx="445397" cy="4640955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A62FBF8-FB56-4D7D-84A9-FC0BACAC2720}"/>
                </a:ext>
              </a:extLst>
            </p:cNvPr>
            <p:cNvCxnSpPr>
              <a:cxnSpLocks/>
              <a:stCxn id="104" idx="3"/>
              <a:endCxn id="101" idx="0"/>
            </p:cNvCxnSpPr>
            <p:nvPr/>
          </p:nvCxnSpPr>
          <p:spPr>
            <a:xfrm>
              <a:off x="8547548" y="2318266"/>
              <a:ext cx="637368" cy="36944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07741BC4-F1E0-4C8F-9473-50EDF41EED46}"/>
                </a:ext>
              </a:extLst>
            </p:cNvPr>
            <p:cNvCxnSpPr>
              <a:cxnSpLocks/>
              <a:stCxn id="101" idx="1"/>
              <a:endCxn id="102" idx="0"/>
            </p:cNvCxnSpPr>
            <p:nvPr/>
          </p:nvCxnSpPr>
          <p:spPr>
            <a:xfrm rot="10800000" flipV="1">
              <a:off x="8030440" y="3090555"/>
              <a:ext cx="127658" cy="87174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4A93C2C7-6334-4C98-B4BC-AA994700158A}"/>
                </a:ext>
              </a:extLst>
            </p:cNvPr>
            <p:cNvCxnSpPr>
              <a:stCxn id="101" idx="3"/>
              <a:endCxn id="103" idx="0"/>
            </p:cNvCxnSpPr>
            <p:nvPr/>
          </p:nvCxnSpPr>
          <p:spPr>
            <a:xfrm>
              <a:off x="10211734" y="3090556"/>
              <a:ext cx="329611" cy="89711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E73FD03-9825-4B63-BF11-79736ADED560}"/>
                </a:ext>
              </a:extLst>
            </p:cNvPr>
            <p:cNvSpPr/>
            <p:nvPr/>
          </p:nvSpPr>
          <p:spPr>
            <a:xfrm>
              <a:off x="8536099" y="5366097"/>
              <a:ext cx="1297634" cy="44415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至此，一个文件</a:t>
              </a:r>
              <a:r>
                <a:rPr lang="en-US" altLang="zh-CN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462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完毕</a:t>
              </a:r>
              <a:endParaRPr lang="en-US" altLang="zh-CN" sz="4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E08B3B7D-9EA7-4E6A-A476-94BD8F17BAD4}"/>
                </a:ext>
              </a:extLst>
            </p:cNvPr>
            <p:cNvCxnSpPr>
              <a:stCxn id="102" idx="2"/>
              <a:endCxn id="109" idx="0"/>
            </p:cNvCxnSpPr>
            <p:nvPr/>
          </p:nvCxnSpPr>
          <p:spPr>
            <a:xfrm rot="16200000" flipH="1">
              <a:off x="8405892" y="4587072"/>
              <a:ext cx="403573" cy="1154476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0C42BE9A-F6EA-4C9B-AC2D-DF17D7D23243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 rot="5400000">
              <a:off x="9484603" y="4309355"/>
              <a:ext cx="757056" cy="1356429"/>
            </a:xfrm>
            <a:prstGeom prst="bentConnector3">
              <a:avLst>
                <a:gd name="adj1" fmla="val 73905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821BF0C0-76F1-4D2E-B1BE-4CCAD316A7A2}"/>
                </a:ext>
              </a:extLst>
            </p:cNvPr>
            <p:cNvCxnSpPr>
              <a:stCxn id="109" idx="2"/>
              <a:endCxn id="43" idx="1"/>
            </p:cNvCxnSpPr>
            <p:nvPr/>
          </p:nvCxnSpPr>
          <p:spPr>
            <a:xfrm rot="5400000" flipH="1" flipV="1">
              <a:off x="9037343" y="3439073"/>
              <a:ext cx="2518749" cy="2223605"/>
            </a:xfrm>
            <a:prstGeom prst="bentConnector4">
              <a:avLst>
                <a:gd name="adj1" fmla="val -9076"/>
                <a:gd name="adj2" fmla="val 932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D1219A4-1FB1-4AFE-95DA-3864DF1745B4}"/>
                </a:ext>
              </a:extLst>
            </p:cNvPr>
            <p:cNvSpPr txBox="1"/>
            <p:nvPr/>
          </p:nvSpPr>
          <p:spPr>
            <a:xfrm>
              <a:off x="2261357" y="3457798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endParaRPr lang="zh-CN" altLang="en-US" sz="588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AD046D-2F2F-4FBB-9A88-A90D9912EFBC}"/>
                </a:ext>
              </a:extLst>
            </p:cNvPr>
            <p:cNvSpPr txBox="1"/>
            <p:nvPr/>
          </p:nvSpPr>
          <p:spPr>
            <a:xfrm>
              <a:off x="4534408" y="4086346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88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endParaRPr lang="zh-CN" altLang="en-US" sz="588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F7E202C-5F0E-4020-8B57-032C93534DE4}"/>
                </a:ext>
              </a:extLst>
            </p:cNvPr>
            <p:cNvSpPr txBox="1"/>
            <p:nvPr/>
          </p:nvSpPr>
          <p:spPr>
            <a:xfrm>
              <a:off x="8026176" y="3631737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94A4E76-1A78-4887-A413-5DDA17C8EE37}"/>
                </a:ext>
              </a:extLst>
            </p:cNvPr>
            <p:cNvSpPr txBox="1"/>
            <p:nvPr/>
          </p:nvSpPr>
          <p:spPr>
            <a:xfrm>
              <a:off x="9726326" y="3655952"/>
              <a:ext cx="1044501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8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目录文件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3E085AF-9C23-475E-B653-9B6537C77486}"/>
                </a:ext>
              </a:extLst>
            </p:cNvPr>
            <p:cNvSpPr/>
            <p:nvPr/>
          </p:nvSpPr>
          <p:spPr>
            <a:xfrm>
              <a:off x="5320185" y="7646348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462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en-US" altLang="zh-CN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6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462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1624ACFC-F7C1-4DB8-93C1-01195A3288A6}"/>
                </a:ext>
              </a:extLst>
            </p:cNvPr>
            <p:cNvCxnSpPr>
              <a:stCxn id="35" idx="2"/>
              <a:endCxn id="117" idx="1"/>
            </p:cNvCxnSpPr>
            <p:nvPr/>
          </p:nvCxnSpPr>
          <p:spPr>
            <a:xfrm rot="16200000" flipH="1">
              <a:off x="1704912" y="4188012"/>
              <a:ext cx="1433575" cy="579697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97BBEC91-D34F-4E18-83CA-02AAB8D75968}"/>
                </a:ext>
              </a:extLst>
            </p:cNvPr>
            <p:cNvCxnSpPr>
              <a:stCxn id="44" idx="2"/>
              <a:endCxn id="117" idx="3"/>
            </p:cNvCxnSpPr>
            <p:nvPr/>
          </p:nvCxnSpPr>
          <p:spPr>
            <a:xfrm rot="5400000">
              <a:off x="7886403" y="3012664"/>
              <a:ext cx="3376700" cy="620454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13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243A6909-DB07-496B-862F-DE4679A66FB0}"/>
              </a:ext>
            </a:extLst>
          </p:cNvPr>
          <p:cNvSpPr/>
          <p:nvPr/>
        </p:nvSpPr>
        <p:spPr>
          <a:xfrm>
            <a:off x="11465124" y="3186907"/>
            <a:ext cx="1800000" cy="720000"/>
          </a:xfrm>
          <a:prstGeom prst="rect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hoit_open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F1D3015-7F30-4BD8-B49D-66EE095FA3D6}"/>
              </a:ext>
            </a:extLst>
          </p:cNvPr>
          <p:cNvSpPr/>
          <p:nvPr/>
        </p:nvSpPr>
        <p:spPr>
          <a:xfrm>
            <a:off x="10565124" y="4375532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rootDir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6AAF45B-28EE-4CE7-B674-848347C98A3F}"/>
              </a:ext>
            </a:extLst>
          </p:cNvPr>
          <p:cNvSpPr/>
          <p:nvPr/>
        </p:nvSpPr>
        <p:spPr>
          <a:xfrm>
            <a:off x="10565124" y="7341600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当前目录项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HOITN_dents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350F1CAB-7CC5-425C-ADE6-AC4D3A9FB97D}"/>
              </a:ext>
            </a:extLst>
          </p:cNvPr>
          <p:cNvSpPr/>
          <p:nvPr/>
        </p:nvSpPr>
        <p:spPr>
          <a:xfrm>
            <a:off x="10565124" y="8376349"/>
            <a:ext cx="3600000" cy="1678988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当前目录项的文件名等于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2116F66-4E2C-4C7B-B3F6-BC6BA7345E94}"/>
              </a:ext>
            </a:extLst>
          </p:cNvPr>
          <p:cNvSpPr/>
          <p:nvPr/>
        </p:nvSpPr>
        <p:spPr>
          <a:xfrm>
            <a:off x="10565124" y="10601671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当前目录项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当前目录项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-&gt;next</a:t>
            </a: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1362E78-7142-495F-8647-B5AA585F025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2365124" y="8061600"/>
            <a:ext cx="0" cy="31474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F13F6AC-2637-4163-BC0F-8FA7E612FE0E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2365124" y="10055337"/>
            <a:ext cx="0" cy="54633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菱形 121">
            <a:extLst>
              <a:ext uri="{FF2B5EF4-FFF2-40B4-BE49-F238E27FC236}">
                <a16:creationId xmlns:a16="http://schemas.microsoft.com/office/drawing/2014/main" id="{CB0B2926-0B8F-4503-B837-72C64B7FF824}"/>
              </a:ext>
            </a:extLst>
          </p:cNvPr>
          <p:cNvSpPr/>
          <p:nvPr/>
        </p:nvSpPr>
        <p:spPr>
          <a:xfrm>
            <a:off x="10565124" y="11758441"/>
            <a:ext cx="3600000" cy="1440000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当前目录项为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NULL?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06EF2AD-D91C-46F5-96A7-AB006436A85C}"/>
              </a:ext>
            </a:extLst>
          </p:cNvPr>
          <p:cNvCxnSpPr>
            <a:stCxn id="78" idx="2"/>
            <a:endCxn id="122" idx="0"/>
          </p:cNvCxnSpPr>
          <p:nvPr/>
        </p:nvCxnSpPr>
        <p:spPr>
          <a:xfrm>
            <a:off x="12365124" y="11321671"/>
            <a:ext cx="0" cy="436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F028D7A4-0FDC-41EF-ABAE-A1BCD07376D9}"/>
              </a:ext>
            </a:extLst>
          </p:cNvPr>
          <p:cNvSpPr/>
          <p:nvPr/>
        </p:nvSpPr>
        <p:spPr>
          <a:xfrm>
            <a:off x="10565123" y="13875193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的文件不存在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NULL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AD96C8DB-2581-4051-9511-CB8000674E47}"/>
              </a:ext>
            </a:extLst>
          </p:cNvPr>
          <p:cNvCxnSpPr>
            <a:cxnSpLocks/>
            <a:stCxn id="122" idx="1"/>
            <a:endCxn id="77" idx="1"/>
          </p:cNvCxnSpPr>
          <p:nvPr/>
        </p:nvCxnSpPr>
        <p:spPr>
          <a:xfrm rot="10800000">
            <a:off x="10565124" y="9215843"/>
            <a:ext cx="12700" cy="3262598"/>
          </a:xfrm>
          <a:prstGeom prst="bentConnector3">
            <a:avLst>
              <a:gd name="adj1" fmla="val 4938465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5F000D7-B93D-4442-BAEC-7E9A000644EA}"/>
              </a:ext>
            </a:extLst>
          </p:cNvPr>
          <p:cNvSpPr/>
          <p:nvPr/>
        </p:nvSpPr>
        <p:spPr>
          <a:xfrm>
            <a:off x="10565124" y="5796911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根据文件路径取出要找的下一级文件名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1370E07-7FC4-4600-9A41-326C3F10D6A0}"/>
              </a:ext>
            </a:extLst>
          </p:cNvPr>
          <p:cNvCxnSpPr>
            <a:cxnSpLocks/>
          </p:cNvCxnSpPr>
          <p:nvPr/>
        </p:nvCxnSpPr>
        <p:spPr>
          <a:xfrm>
            <a:off x="12365124" y="3906907"/>
            <a:ext cx="0" cy="4686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7723C70-604B-4B3A-9FEE-067D3932709D}"/>
              </a:ext>
            </a:extLst>
          </p:cNvPr>
          <p:cNvCxnSpPr>
            <a:cxnSpLocks/>
            <a:stCxn id="75" idx="2"/>
            <a:endCxn id="126" idx="0"/>
          </p:cNvCxnSpPr>
          <p:nvPr/>
        </p:nvCxnSpPr>
        <p:spPr>
          <a:xfrm>
            <a:off x="12365124" y="5095532"/>
            <a:ext cx="0" cy="7013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B08581A-3BF8-47E1-AA8E-DAD6C2918601}"/>
              </a:ext>
            </a:extLst>
          </p:cNvPr>
          <p:cNvCxnSpPr>
            <a:cxnSpLocks/>
            <a:stCxn id="126" idx="2"/>
            <a:endCxn id="76" idx="0"/>
          </p:cNvCxnSpPr>
          <p:nvPr/>
        </p:nvCxnSpPr>
        <p:spPr>
          <a:xfrm>
            <a:off x="12365124" y="6516911"/>
            <a:ext cx="0" cy="82468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689092-1E93-4A89-887D-177B1653A6F5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 flipH="1">
            <a:off x="12365123" y="13198441"/>
            <a:ext cx="1" cy="6767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菱形 130">
            <a:extLst>
              <a:ext uri="{FF2B5EF4-FFF2-40B4-BE49-F238E27FC236}">
                <a16:creationId xmlns:a16="http://schemas.microsoft.com/office/drawing/2014/main" id="{DEA20A31-7EEE-4034-B6DA-68A679F224E1}"/>
              </a:ext>
            </a:extLst>
          </p:cNvPr>
          <p:cNvSpPr/>
          <p:nvPr/>
        </p:nvSpPr>
        <p:spPr>
          <a:xfrm>
            <a:off x="28709498" y="22435620"/>
            <a:ext cx="3600000" cy="1440000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是否已经找到文件路径的末尾？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07F6C7C-7994-4853-9C8F-D4A4FFDDD67C}"/>
              </a:ext>
            </a:extLst>
          </p:cNvPr>
          <p:cNvSpPr/>
          <p:nvPr/>
        </p:nvSpPr>
        <p:spPr>
          <a:xfrm>
            <a:off x="28709498" y="24516884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最后打开的文件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7FB8E1C-7102-46BA-89BF-C010EC2572BD}"/>
              </a:ext>
            </a:extLst>
          </p:cNvPr>
          <p:cNvSpPr/>
          <p:nvPr/>
        </p:nvSpPr>
        <p:spPr>
          <a:xfrm>
            <a:off x="28709498" y="14662651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刚打开的文件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01995EB-A2A2-47FF-8AA7-26B4FBDA2F4E}"/>
              </a:ext>
            </a:extLst>
          </p:cNvPr>
          <p:cNvSpPr/>
          <p:nvPr/>
        </p:nvSpPr>
        <p:spPr>
          <a:xfrm>
            <a:off x="14758016" y="7343617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根据目录项得到对应文件的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 number(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EC0273E-7BAE-4CCD-8710-ACF5DB5B4ACA}"/>
              </a:ext>
            </a:extLst>
          </p:cNvPr>
          <p:cNvSpPr/>
          <p:nvPr/>
        </p:nvSpPr>
        <p:spPr>
          <a:xfrm>
            <a:off x="28709498" y="19212107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Faher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当前目录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F8D81C9-3E02-4884-9D2F-A297EBF39094}"/>
              </a:ext>
            </a:extLst>
          </p:cNvPr>
          <p:cNvCxnSpPr>
            <a:stCxn id="131" idx="0"/>
            <a:endCxn id="135" idx="2"/>
          </p:cNvCxnSpPr>
          <p:nvPr/>
        </p:nvCxnSpPr>
        <p:spPr>
          <a:xfrm flipV="1">
            <a:off x="30509498" y="19932107"/>
            <a:ext cx="0" cy="25035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469D543-12B5-476F-9050-37F88F558E74}"/>
              </a:ext>
            </a:extLst>
          </p:cNvPr>
          <p:cNvCxnSpPr>
            <a:stCxn id="135" idx="0"/>
            <a:endCxn id="133" idx="2"/>
          </p:cNvCxnSpPr>
          <p:nvPr/>
        </p:nvCxnSpPr>
        <p:spPr>
          <a:xfrm flipV="1">
            <a:off x="30509498" y="15382651"/>
            <a:ext cx="0" cy="38294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08D3677-10AB-4721-8167-F141464C0BF2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>
            <a:off x="30509498" y="23875620"/>
            <a:ext cx="0" cy="64126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BA8FE7-17A8-4FE0-A693-3E6AE971EA61}"/>
              </a:ext>
            </a:extLst>
          </p:cNvPr>
          <p:cNvSpPr txBox="1"/>
          <p:nvPr/>
        </p:nvSpPr>
        <p:spPr>
          <a:xfrm>
            <a:off x="14025375" y="8834134"/>
            <a:ext cx="36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B6D704C-193C-470B-A82E-285DEB49EBA8}"/>
              </a:ext>
            </a:extLst>
          </p:cNvPr>
          <p:cNvSpPr txBox="1"/>
          <p:nvPr/>
        </p:nvSpPr>
        <p:spPr>
          <a:xfrm>
            <a:off x="12431178" y="10174107"/>
            <a:ext cx="87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E523F28-54E0-4C68-B09B-7E25CC08F2A6}"/>
              </a:ext>
            </a:extLst>
          </p:cNvPr>
          <p:cNvSpPr txBox="1"/>
          <p:nvPr/>
        </p:nvSpPr>
        <p:spPr>
          <a:xfrm>
            <a:off x="30678750" y="24125273"/>
            <a:ext cx="87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C37FD47-111A-4EF9-9B5F-3D88C7BC7997}"/>
              </a:ext>
            </a:extLst>
          </p:cNvPr>
          <p:cNvSpPr txBox="1"/>
          <p:nvPr/>
        </p:nvSpPr>
        <p:spPr>
          <a:xfrm>
            <a:off x="30538210" y="21594301"/>
            <a:ext cx="87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3C0AD2C-C52F-4474-897F-A7216A39DB00}"/>
              </a:ext>
            </a:extLst>
          </p:cNvPr>
          <p:cNvSpPr/>
          <p:nvPr/>
        </p:nvSpPr>
        <p:spPr>
          <a:xfrm>
            <a:off x="20145466" y="7308991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获取到文件的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 cache</a:t>
            </a: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8BF6942B-B1D4-406D-B987-F33911282B4D}"/>
              </a:ext>
            </a:extLst>
          </p:cNvPr>
          <p:cNvCxnSpPr>
            <a:cxnSpLocks/>
            <a:stCxn id="77" idx="3"/>
            <a:endCxn id="134" idx="1"/>
          </p:cNvCxnSpPr>
          <p:nvPr/>
        </p:nvCxnSpPr>
        <p:spPr>
          <a:xfrm flipV="1">
            <a:off x="14165124" y="7703617"/>
            <a:ext cx="592892" cy="151222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9703590-AD26-4106-B756-2B9F0FE4487F}"/>
              </a:ext>
            </a:extLst>
          </p:cNvPr>
          <p:cNvCxnSpPr>
            <a:stCxn id="134" idx="3"/>
            <a:endCxn id="145" idx="1"/>
          </p:cNvCxnSpPr>
          <p:nvPr/>
        </p:nvCxnSpPr>
        <p:spPr>
          <a:xfrm flipV="1">
            <a:off x="18358016" y="7668991"/>
            <a:ext cx="1787450" cy="3462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10F59A5B-976A-46F9-B7EB-EA9E2BA3A469}"/>
              </a:ext>
            </a:extLst>
          </p:cNvPr>
          <p:cNvSpPr/>
          <p:nvPr/>
        </p:nvSpPr>
        <p:spPr>
          <a:xfrm>
            <a:off x="20145466" y="8682269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inode_cache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-&gt;nodes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205642FA-D33D-4ACB-A6D5-D9D7FF65B883}"/>
              </a:ext>
            </a:extLst>
          </p:cNvPr>
          <p:cNvCxnSpPr>
            <a:cxnSpLocks/>
            <a:stCxn id="145" idx="2"/>
            <a:endCxn id="148" idx="0"/>
          </p:cNvCxnSpPr>
          <p:nvPr/>
        </p:nvCxnSpPr>
        <p:spPr>
          <a:xfrm>
            <a:off x="21945466" y="8028991"/>
            <a:ext cx="0" cy="65327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菱形 149">
            <a:extLst>
              <a:ext uri="{FF2B5EF4-FFF2-40B4-BE49-F238E27FC236}">
                <a16:creationId xmlns:a16="http://schemas.microsoft.com/office/drawing/2014/main" id="{E768AABF-C13D-4D3D-B6BB-2082D53B6244}"/>
              </a:ext>
            </a:extLst>
          </p:cNvPr>
          <p:cNvSpPr/>
          <p:nvPr/>
        </p:nvSpPr>
        <p:spPr>
          <a:xfrm>
            <a:off x="20145467" y="10450304"/>
            <a:ext cx="3600000" cy="1440000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类型？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2058AE5C-1BA9-4458-91F7-0D958E18B2D9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>
            <a:off x="21945466" y="9402269"/>
            <a:ext cx="1" cy="104803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4B42BCEE-FF02-4590-96A5-8F0DED74B9ED}"/>
              </a:ext>
            </a:extLst>
          </p:cNvPr>
          <p:cNvSpPr/>
          <p:nvPr/>
        </p:nvSpPr>
        <p:spPr>
          <a:xfrm>
            <a:off x="14758016" y="8690383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建立起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full_dnode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C24C72F-3289-4D6C-B4B3-F59C5C34DF62}"/>
              </a:ext>
            </a:extLst>
          </p:cNvPr>
          <p:cNvSpPr/>
          <p:nvPr/>
        </p:nvSpPr>
        <p:spPr>
          <a:xfrm>
            <a:off x="20145466" y="12303710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建立起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full_dirent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5C41FB1-E224-40B9-9084-4CA0A9F34E87}"/>
              </a:ext>
            </a:extLst>
          </p:cNvPr>
          <p:cNvSpPr/>
          <p:nvPr/>
        </p:nvSpPr>
        <p:spPr>
          <a:xfrm>
            <a:off x="14758016" y="10579755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将新建的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full_dnode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加入到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full_dnode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链表末尾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D56F8CC-F683-4040-A3A5-21058FF36605}"/>
              </a:ext>
            </a:extLst>
          </p:cNvPr>
          <p:cNvSpPr/>
          <p:nvPr/>
        </p:nvSpPr>
        <p:spPr>
          <a:xfrm>
            <a:off x="20145467" y="13527635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将新建的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full_dirent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加入到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full_dirent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链表末尾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20583571-BA83-4B60-BC76-A4B87D144DE4}"/>
              </a:ext>
            </a:extLst>
          </p:cNvPr>
          <p:cNvCxnSpPr>
            <a:cxnSpLocks/>
            <a:stCxn id="150" idx="1"/>
            <a:endCxn id="152" idx="0"/>
          </p:cNvCxnSpPr>
          <p:nvPr/>
        </p:nvCxnSpPr>
        <p:spPr>
          <a:xfrm rot="10800000">
            <a:off x="16558017" y="8690384"/>
            <a:ext cx="3587451" cy="2479921"/>
          </a:xfrm>
          <a:prstGeom prst="bentConnector4">
            <a:avLst>
              <a:gd name="adj1" fmla="val 24913"/>
              <a:gd name="adj2" fmla="val 109218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2D0D90B-948D-48AE-A6A9-2ACAE17E183D}"/>
              </a:ext>
            </a:extLst>
          </p:cNvPr>
          <p:cNvCxnSpPr>
            <a:cxnSpLocks/>
            <a:stCxn id="152" idx="2"/>
            <a:endCxn id="154" idx="0"/>
          </p:cNvCxnSpPr>
          <p:nvPr/>
        </p:nvCxnSpPr>
        <p:spPr>
          <a:xfrm>
            <a:off x="16558016" y="9410383"/>
            <a:ext cx="0" cy="11693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651B51E-05B0-4ECF-9A36-24269EC85D87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>
            <a:off x="21945466" y="13023710"/>
            <a:ext cx="1" cy="5039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5A8FE01D-1132-4A54-8946-26A3F94E0589}"/>
              </a:ext>
            </a:extLst>
          </p:cNvPr>
          <p:cNvSpPr/>
          <p:nvPr/>
        </p:nvSpPr>
        <p:spPr>
          <a:xfrm>
            <a:off x="14758016" y="12659900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获取下一个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-&gt;next</a:t>
            </a:r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0AA5C35B-1FD0-447F-8D81-88CBE54B8586}"/>
              </a:ext>
            </a:extLst>
          </p:cNvPr>
          <p:cNvCxnSpPr>
            <a:cxnSpLocks/>
            <a:stCxn id="155" idx="2"/>
            <a:endCxn id="159" idx="0"/>
          </p:cNvCxnSpPr>
          <p:nvPr/>
        </p:nvCxnSpPr>
        <p:spPr>
          <a:xfrm rot="5400000" flipH="1">
            <a:off x="18457874" y="10760043"/>
            <a:ext cx="1587735" cy="5387451"/>
          </a:xfrm>
          <a:prstGeom prst="bentConnector5">
            <a:avLst>
              <a:gd name="adj1" fmla="val -14398"/>
              <a:gd name="adj2" fmla="val 50000"/>
              <a:gd name="adj3" fmla="val 114398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80162599-D2BB-43C4-B91E-01B4B68B9B08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flipH="1">
            <a:off x="21945466" y="11890304"/>
            <a:ext cx="1" cy="41340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菱形 162">
            <a:extLst>
              <a:ext uri="{FF2B5EF4-FFF2-40B4-BE49-F238E27FC236}">
                <a16:creationId xmlns:a16="http://schemas.microsoft.com/office/drawing/2014/main" id="{AEE6F3B9-C580-42CD-A303-6D414C4120D7}"/>
              </a:ext>
            </a:extLst>
          </p:cNvPr>
          <p:cNvSpPr/>
          <p:nvPr/>
        </p:nvSpPr>
        <p:spPr>
          <a:xfrm>
            <a:off x="24127554" y="14302651"/>
            <a:ext cx="3600000" cy="1440000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raw_header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NULL?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F14AA70C-98DA-4E2F-977D-674C9B2168DD}"/>
              </a:ext>
            </a:extLst>
          </p:cNvPr>
          <p:cNvCxnSpPr>
            <a:cxnSpLocks/>
            <a:stCxn id="159" idx="2"/>
            <a:endCxn id="163" idx="1"/>
          </p:cNvCxnSpPr>
          <p:nvPr/>
        </p:nvCxnSpPr>
        <p:spPr>
          <a:xfrm rot="16200000" flipH="1">
            <a:off x="19521410" y="10416506"/>
            <a:ext cx="1642751" cy="7569538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0AE7A5B-47BE-4948-A145-DB18EF154FED}"/>
              </a:ext>
            </a:extLst>
          </p:cNvPr>
          <p:cNvCxnSpPr>
            <a:stCxn id="163" idx="0"/>
            <a:endCxn id="150" idx="3"/>
          </p:cNvCxnSpPr>
          <p:nvPr/>
        </p:nvCxnSpPr>
        <p:spPr>
          <a:xfrm rot="16200000" flipV="1">
            <a:off x="23270338" y="11645434"/>
            <a:ext cx="3132347" cy="2182087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31F176A6-90F8-4B51-8698-56620231BBC6}"/>
              </a:ext>
            </a:extLst>
          </p:cNvPr>
          <p:cNvSpPr/>
          <p:nvPr/>
        </p:nvSpPr>
        <p:spPr>
          <a:xfrm>
            <a:off x="17059999" y="17653543"/>
            <a:ext cx="3600000" cy="1440000"/>
          </a:xfrm>
          <a:prstGeom prst="diamond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根据建立的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file_type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判断文件类型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238E66A-B14E-4B1C-875D-6E7306DA18DD}"/>
              </a:ext>
            </a:extLst>
          </p:cNvPr>
          <p:cNvSpPr/>
          <p:nvPr/>
        </p:nvSpPr>
        <p:spPr>
          <a:xfrm>
            <a:off x="13470273" y="18982817"/>
            <a:ext cx="3600000" cy="1430528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建立起红黑树，将红黑树根节点保存到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HOITN_rbtree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A36F7DB-B019-4D54-800D-8B1C8578DACB}"/>
              </a:ext>
            </a:extLst>
          </p:cNvPr>
          <p:cNvSpPr/>
          <p:nvPr/>
        </p:nvSpPr>
        <p:spPr>
          <a:xfrm>
            <a:off x="20258336" y="19343666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full_dirent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链表链接到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dents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63A9613-73B3-4936-BFA1-54EA27C56A78}"/>
              </a:ext>
            </a:extLst>
          </p:cNvPr>
          <p:cNvSpPr/>
          <p:nvPr/>
        </p:nvSpPr>
        <p:spPr>
          <a:xfrm>
            <a:off x="14751742" y="16474707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建立文件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13AD4222-1F92-4681-ACC5-6822AD321225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5400000">
            <a:off x="20873620" y="11420773"/>
            <a:ext cx="732056" cy="937581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031D9DE7-86B1-42CE-AE67-C47D2BFA40FF}"/>
              </a:ext>
            </a:extLst>
          </p:cNvPr>
          <p:cNvCxnSpPr>
            <a:cxnSpLocks/>
            <a:stCxn id="169" idx="3"/>
            <a:endCxn id="166" idx="0"/>
          </p:cNvCxnSpPr>
          <p:nvPr/>
        </p:nvCxnSpPr>
        <p:spPr>
          <a:xfrm>
            <a:off x="18351742" y="16834707"/>
            <a:ext cx="508257" cy="81883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D6D566FF-399B-4C5D-885C-2BCDC499B413}"/>
              </a:ext>
            </a:extLst>
          </p:cNvPr>
          <p:cNvCxnSpPr>
            <a:cxnSpLocks/>
            <a:stCxn id="166" idx="1"/>
            <a:endCxn id="167" idx="0"/>
          </p:cNvCxnSpPr>
          <p:nvPr/>
        </p:nvCxnSpPr>
        <p:spPr>
          <a:xfrm rot="10800000" flipV="1">
            <a:off x="15270273" y="18373543"/>
            <a:ext cx="1789726" cy="609274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120CF915-EC74-4E1B-8422-6B090D40141F}"/>
              </a:ext>
            </a:extLst>
          </p:cNvPr>
          <p:cNvCxnSpPr>
            <a:cxnSpLocks/>
            <a:stCxn id="166" idx="3"/>
            <a:endCxn id="168" idx="0"/>
          </p:cNvCxnSpPr>
          <p:nvPr/>
        </p:nvCxnSpPr>
        <p:spPr>
          <a:xfrm>
            <a:off x="20659999" y="18373543"/>
            <a:ext cx="1398337" cy="970123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BF034BD1-95FC-4A42-9C76-ACBE4DC5A933}"/>
              </a:ext>
            </a:extLst>
          </p:cNvPr>
          <p:cNvSpPr/>
          <p:nvPr/>
        </p:nvSpPr>
        <p:spPr>
          <a:xfrm>
            <a:off x="17059999" y="21420756"/>
            <a:ext cx="3600000" cy="720000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至此，一个文件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完毕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059F30E7-183E-43AD-9EDB-5E327FDB796E}"/>
              </a:ext>
            </a:extLst>
          </p:cNvPr>
          <p:cNvCxnSpPr>
            <a:cxnSpLocks/>
            <a:stCxn id="167" idx="2"/>
            <a:endCxn id="174" idx="0"/>
          </p:cNvCxnSpPr>
          <p:nvPr/>
        </p:nvCxnSpPr>
        <p:spPr>
          <a:xfrm rot="16200000" flipH="1">
            <a:off x="16561431" y="19122187"/>
            <a:ext cx="1007411" cy="3589726"/>
          </a:xfrm>
          <a:prstGeom prst="bentConnector3">
            <a:avLst>
              <a:gd name="adj1" fmla="val 2882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9B4E7D-120F-401E-A009-C69AEFC59A9D}"/>
              </a:ext>
            </a:extLst>
          </p:cNvPr>
          <p:cNvCxnSpPr>
            <a:cxnSpLocks/>
            <a:stCxn id="168" idx="2"/>
            <a:endCxn id="174" idx="0"/>
          </p:cNvCxnSpPr>
          <p:nvPr/>
        </p:nvCxnSpPr>
        <p:spPr>
          <a:xfrm rot="5400000">
            <a:off x="19780623" y="19143043"/>
            <a:ext cx="1357090" cy="3198337"/>
          </a:xfrm>
          <a:prstGeom prst="bentConnector3">
            <a:avLst>
              <a:gd name="adj1" fmla="val 46545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BEE1BC96-4DE2-439D-845A-75DFE175D1C1}"/>
              </a:ext>
            </a:extLst>
          </p:cNvPr>
          <p:cNvCxnSpPr>
            <a:cxnSpLocks/>
            <a:stCxn id="174" idx="2"/>
            <a:endCxn id="131" idx="1"/>
          </p:cNvCxnSpPr>
          <p:nvPr/>
        </p:nvCxnSpPr>
        <p:spPr>
          <a:xfrm rot="16200000" flipH="1">
            <a:off x="23277316" y="17723438"/>
            <a:ext cx="1014864" cy="9849499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CA55D44-915E-45C4-88A2-08A90E7EF4A8}"/>
              </a:ext>
            </a:extLst>
          </p:cNvPr>
          <p:cNvSpPr txBox="1"/>
          <p:nvPr/>
        </p:nvSpPr>
        <p:spPr>
          <a:xfrm>
            <a:off x="18645092" y="11222014"/>
            <a:ext cx="20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raw_inode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9E6CB1B-62BC-4FB2-92D5-2258C777181A}"/>
              </a:ext>
            </a:extLst>
          </p:cNvPr>
          <p:cNvSpPr txBox="1"/>
          <p:nvPr/>
        </p:nvSpPr>
        <p:spPr>
          <a:xfrm>
            <a:off x="22156891" y="11745234"/>
            <a:ext cx="266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raw_dirent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A4DD5C6-C0DC-4762-ACB1-1632A4B23E00}"/>
              </a:ext>
            </a:extLst>
          </p:cNvPr>
          <p:cNvSpPr txBox="1"/>
          <p:nvPr/>
        </p:nvSpPr>
        <p:spPr>
          <a:xfrm>
            <a:off x="15807259" y="17914707"/>
            <a:ext cx="124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普通文件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C8AE92D-9EA4-4183-A436-CA1C4EA05C5C}"/>
              </a:ext>
            </a:extLst>
          </p:cNvPr>
          <p:cNvSpPr txBox="1"/>
          <p:nvPr/>
        </p:nvSpPr>
        <p:spPr>
          <a:xfrm>
            <a:off x="20622254" y="17845045"/>
            <a:ext cx="139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目录文件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01EA993-D983-4A83-8781-C147A90C4450}"/>
              </a:ext>
            </a:extLst>
          </p:cNvPr>
          <p:cNvSpPr/>
          <p:nvPr/>
        </p:nvSpPr>
        <p:spPr>
          <a:xfrm>
            <a:off x="17745092" y="25876141"/>
            <a:ext cx="1800000" cy="720000"/>
          </a:xfrm>
          <a:prstGeom prst="rect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hoit_open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3520AE8F-0BCF-426B-9955-13388EE66559}"/>
              </a:ext>
            </a:extLst>
          </p:cNvPr>
          <p:cNvCxnSpPr>
            <a:stCxn id="124" idx="2"/>
            <a:endCxn id="182" idx="1"/>
          </p:cNvCxnSpPr>
          <p:nvPr/>
        </p:nvCxnSpPr>
        <p:spPr>
          <a:xfrm rot="16200000" flipH="1">
            <a:off x="9234633" y="17725682"/>
            <a:ext cx="11640948" cy="5379969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281A5808-C1AB-40F4-BEBE-78951BA9B117}"/>
              </a:ext>
            </a:extLst>
          </p:cNvPr>
          <p:cNvCxnSpPr>
            <a:cxnSpLocks/>
            <a:stCxn id="132" idx="2"/>
            <a:endCxn id="182" idx="3"/>
          </p:cNvCxnSpPr>
          <p:nvPr/>
        </p:nvCxnSpPr>
        <p:spPr>
          <a:xfrm rot="5400000">
            <a:off x="24527667" y="20254309"/>
            <a:ext cx="999257" cy="1096440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EDFECCB1-2DCE-4F70-882D-28A1558024D7}"/>
              </a:ext>
            </a:extLst>
          </p:cNvPr>
          <p:cNvCxnSpPr>
            <a:cxnSpLocks/>
            <a:stCxn id="133" idx="0"/>
            <a:endCxn id="126" idx="3"/>
          </p:cNvCxnSpPr>
          <p:nvPr/>
        </p:nvCxnSpPr>
        <p:spPr>
          <a:xfrm rot="16200000" flipV="1">
            <a:off x="18084441" y="2237594"/>
            <a:ext cx="8505740" cy="16344374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2D699DB-2837-41EE-9DC1-4D30345496DA}"/>
              </a:ext>
            </a:extLst>
          </p:cNvPr>
          <p:cNvSpPr txBox="1"/>
          <p:nvPr/>
        </p:nvSpPr>
        <p:spPr>
          <a:xfrm>
            <a:off x="11700445" y="13319287"/>
            <a:ext cx="36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CEEC270F-C3C0-481D-8307-2AD99BA5156C}"/>
              </a:ext>
            </a:extLst>
          </p:cNvPr>
          <p:cNvSpPr txBox="1"/>
          <p:nvPr/>
        </p:nvSpPr>
        <p:spPr>
          <a:xfrm>
            <a:off x="10073960" y="11961110"/>
            <a:ext cx="87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6" name="直接箭头连接符 745">
            <a:extLst>
              <a:ext uri="{FF2B5EF4-FFF2-40B4-BE49-F238E27FC236}">
                <a16:creationId xmlns:a16="http://schemas.microsoft.com/office/drawing/2014/main" id="{EB8F609B-4F23-4AB9-9D61-B8AA7F79FFE0}"/>
              </a:ext>
            </a:extLst>
          </p:cNvPr>
          <p:cNvCxnSpPr>
            <a:cxnSpLocks/>
            <a:stCxn id="154" idx="2"/>
            <a:endCxn id="159" idx="0"/>
          </p:cNvCxnSpPr>
          <p:nvPr/>
        </p:nvCxnSpPr>
        <p:spPr>
          <a:xfrm>
            <a:off x="16558016" y="11299755"/>
            <a:ext cx="0" cy="136014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319D78-5765-400D-8F12-1601DA8B1C75}"/>
              </a:ext>
            </a:extLst>
          </p:cNvPr>
          <p:cNvGrpSpPr/>
          <p:nvPr/>
        </p:nvGrpSpPr>
        <p:grpSpPr>
          <a:xfrm>
            <a:off x="4420838" y="9956762"/>
            <a:ext cx="42364740" cy="9367667"/>
            <a:chOff x="1052578" y="16941522"/>
            <a:chExt cx="10086843" cy="223039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A316B53-920C-4BFA-85AF-5CDE13C9C89C}"/>
                </a:ext>
              </a:extLst>
            </p:cNvPr>
            <p:cNvGrpSpPr/>
            <p:nvPr/>
          </p:nvGrpSpPr>
          <p:grpSpPr>
            <a:xfrm>
              <a:off x="1052578" y="18088009"/>
              <a:ext cx="10086843" cy="687364"/>
              <a:chOff x="1696185" y="2449615"/>
              <a:chExt cx="5954681" cy="68736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CC191C-91CA-47A5-A818-F13E0340F202}"/>
                  </a:ext>
                </a:extLst>
              </p:cNvPr>
              <p:cNvSpPr/>
              <p:nvPr/>
            </p:nvSpPr>
            <p:spPr>
              <a:xfrm>
                <a:off x="1696185" y="2449615"/>
                <a:ext cx="5954681" cy="687364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AFFBF9-498F-43FC-B730-8B4CD8E7C4FE}"/>
                  </a:ext>
                </a:extLst>
              </p:cNvPr>
              <p:cNvSpPr/>
              <p:nvPr/>
            </p:nvSpPr>
            <p:spPr>
              <a:xfrm>
                <a:off x="4452409" y="2449615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845CB0-56BD-45BA-9965-140D978D8F3E}"/>
                </a:ext>
              </a:extLst>
            </p:cNvPr>
            <p:cNvSpPr/>
            <p:nvPr/>
          </p:nvSpPr>
          <p:spPr>
            <a:xfrm>
              <a:off x="5418006" y="18088009"/>
              <a:ext cx="303437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CA90FC-0B5D-43A1-87D7-9ABDE2A438A8}"/>
                </a:ext>
              </a:extLst>
            </p:cNvPr>
            <p:cNvSpPr/>
            <p:nvPr/>
          </p:nvSpPr>
          <p:spPr>
            <a:xfrm>
              <a:off x="5114569" y="18088009"/>
              <a:ext cx="303437" cy="68736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6BD2F5B-B42D-4208-AE9E-4FEBB5C99E1A}"/>
                </a:ext>
              </a:extLst>
            </p:cNvPr>
            <p:cNvSpPr/>
            <p:nvPr/>
          </p:nvSpPr>
          <p:spPr>
            <a:xfrm>
              <a:off x="5418006" y="17668240"/>
              <a:ext cx="4188821" cy="15036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16AE84-C525-437E-9001-5F17FABFE11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811132" y="17400645"/>
              <a:ext cx="455156" cy="68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A0DD1B-5A04-48EC-9858-34DB3AF3032C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7512417" y="17322800"/>
              <a:ext cx="564784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5B4115-C4FE-438F-8322-626D0218092F}"/>
                </a:ext>
              </a:extLst>
            </p:cNvPr>
            <p:cNvSpPr txBox="1"/>
            <p:nvPr/>
          </p:nvSpPr>
          <p:spPr>
            <a:xfrm>
              <a:off x="4177112" y="16941522"/>
              <a:ext cx="1250419" cy="299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数据头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641FFA1-9B74-4ED4-BFBE-4855C30FF6F1}"/>
                </a:ext>
              </a:extLst>
            </p:cNvPr>
            <p:cNvSpPr txBox="1"/>
            <p:nvPr/>
          </p:nvSpPr>
          <p:spPr>
            <a:xfrm>
              <a:off x="7664135" y="16941522"/>
              <a:ext cx="1891238" cy="299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56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被包装的数据实体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D17345D-452A-44D7-B51D-F99D0BC3FF25}"/>
              </a:ext>
            </a:extLst>
          </p:cNvPr>
          <p:cNvSpPr txBox="1"/>
          <p:nvPr/>
        </p:nvSpPr>
        <p:spPr>
          <a:xfrm>
            <a:off x="12797555" y="13039316"/>
            <a:ext cx="2559509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F68260-B46B-47B2-943A-36C0B4E1EC1A}"/>
              </a:ext>
            </a:extLst>
          </p:cNvPr>
          <p:cNvGrpSpPr/>
          <p:nvPr/>
        </p:nvGrpSpPr>
        <p:grpSpPr>
          <a:xfrm>
            <a:off x="1420881" y="15805862"/>
            <a:ext cx="48310903" cy="7778942"/>
            <a:chOff x="338305" y="3763298"/>
            <a:chExt cx="11502596" cy="18521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B35C1D-5ACE-4FEC-BB4E-10B4F3C347D6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15DEA4-BC05-45A3-AC15-C67388522C91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93CE38-D332-471B-875B-C387B4E6117D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0D6D51F-0F9B-4A3B-8D26-EA79E4B740A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B9889FE-E3F8-45E2-9B78-6C9B9E2697A3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A8CB321-F5E0-4D1F-9856-BD7F16DE42A4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E187A40-A19D-4B4F-8205-1B0DFF1C093C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FF6078-AE55-4EFE-981E-B848E8387978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4F8F58-8023-4145-826A-3F309D6E4740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190C283-21DD-429D-BCE1-AE0CDFABE535}"/>
                </a:ext>
              </a:extLst>
            </p:cNvPr>
            <p:cNvCxnSpPr>
              <a:cxnSpLocks/>
              <a:stCxn id="26" idx="2"/>
              <a:endCxn id="17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3386969-E0F0-4389-A5FC-47532B96FFEE}"/>
                </a:ext>
              </a:extLst>
            </p:cNvPr>
            <p:cNvCxnSpPr>
              <a:cxnSpLocks/>
              <a:stCxn id="27" idx="2"/>
              <a:endCxn id="21" idx="0"/>
            </p:cNvCxnSpPr>
            <p:nvPr/>
          </p:nvCxnSpPr>
          <p:spPr>
            <a:xfrm>
              <a:off x="10751798" y="4486052"/>
              <a:ext cx="0" cy="40662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3D2EC42-F4AE-4D0B-AD0F-C91DE5818C43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A3680E6-E038-4A64-A500-47C37D5F4151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1CA1C-A78D-413A-A126-3F68B9C86B2A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A45AE1-2F58-44E1-BD3E-83540878CB50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29FCBC8-15D2-4E13-B697-D7875C85265E}"/>
                </a:ext>
              </a:extLst>
            </p:cNvPr>
            <p:cNvCxnSpPr>
              <a:cxnSpLocks/>
              <a:stCxn id="34" idx="2"/>
              <a:endCxn id="32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C530852-5885-4121-B52C-F4A5C2934189}"/>
                </a:ext>
              </a:extLst>
            </p:cNvPr>
            <p:cNvCxnSpPr>
              <a:cxnSpLocks/>
              <a:stCxn id="34" idx="3"/>
              <a:endCxn id="26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46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322010" y="-258283"/>
            <a:ext cx="56529539" cy="26933382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Thru Cache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New Pos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ED99310-06CA-4639-AE63-EBB91CC3F9DB}"/>
                </a:ext>
              </a:extLst>
            </p:cNvPr>
            <p:cNvCxnSpPr>
              <a:cxnSpLocks/>
              <a:stCxn id="42" idx="0"/>
              <a:endCxn id="19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C778E5-BBEB-46DA-B990-E513D8A23B41}"/>
              </a:ext>
            </a:extLst>
          </p:cNvPr>
          <p:cNvGrpSpPr/>
          <p:nvPr/>
        </p:nvGrpSpPr>
        <p:grpSpPr>
          <a:xfrm>
            <a:off x="1061920" y="4554514"/>
            <a:ext cx="48600972" cy="18220146"/>
            <a:chOff x="252835" y="1084407"/>
            <a:chExt cx="11571661" cy="433813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718FCA-318A-429F-AF56-5A8BFF4A415C}"/>
                </a:ext>
              </a:extLst>
            </p:cNvPr>
            <p:cNvSpPr/>
            <p:nvPr/>
          </p:nvSpPr>
          <p:spPr>
            <a:xfrm>
              <a:off x="9530793" y="108822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GC 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6AA9CC-436F-4117-9CFF-E867944DD354}"/>
                </a:ext>
              </a:extLst>
            </p:cNvPr>
            <p:cNvSpPr/>
            <p:nvPr/>
          </p:nvSpPr>
          <p:spPr>
            <a:xfrm>
              <a:off x="6523307" y="29116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 Listener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099F09-F6AA-4328-9F2F-959CA360E9C5}"/>
                </a:ext>
              </a:extLst>
            </p:cNvPr>
            <p:cNvSpPr/>
            <p:nvPr/>
          </p:nvSpPr>
          <p:spPr>
            <a:xfrm>
              <a:off x="9530792" y="473517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Foreground GC 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9DC8199-4D7B-44DC-9A42-93638F28D405}"/>
                </a:ext>
              </a:extLst>
            </p:cNvPr>
            <p:cNvCxnSpPr>
              <a:cxnSpLocks/>
              <a:stCxn id="26" idx="0"/>
              <a:endCxn id="28" idx="1"/>
            </p:cNvCxnSpPr>
            <p:nvPr/>
          </p:nvCxnSpPr>
          <p:spPr>
            <a:xfrm>
              <a:off x="4840242" y="1084407"/>
              <a:ext cx="1683065" cy="217097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505A219-CDFC-4735-B005-9F9A2FB554CA}"/>
                </a:ext>
              </a:extLst>
            </p:cNvPr>
            <p:cNvCxnSpPr>
              <a:cxnSpLocks/>
              <a:stCxn id="26" idx="2"/>
              <a:endCxn id="28" idx="1"/>
            </p:cNvCxnSpPr>
            <p:nvPr/>
          </p:nvCxnSpPr>
          <p:spPr>
            <a:xfrm flipV="1">
              <a:off x="4840242" y="3255380"/>
              <a:ext cx="1683065" cy="21671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3DB9F3B-154D-4AEB-8C43-CA486109F63D}"/>
                </a:ext>
              </a:extLst>
            </p:cNvPr>
            <p:cNvSpPr/>
            <p:nvPr/>
          </p:nvSpPr>
          <p:spPr>
            <a:xfrm>
              <a:off x="4634887" y="1084407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64" b="1" dirty="0"/>
                <a:t>垃圾回收</a:t>
              </a:r>
              <a:endParaRPr lang="en-US" altLang="zh-CN" sz="7564" b="1" dirty="0"/>
            </a:p>
            <a:p>
              <a:pPr algn="ctr"/>
              <a:r>
                <a:rPr lang="zh-CN" altLang="en-US" sz="7564" b="1" dirty="0"/>
                <a:t>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64653A58-6B3F-43B2-8722-0CA872C47325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8817010" y="1431905"/>
              <a:ext cx="713783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7F07DC1-29DF-4271-8C53-21C3BFD51CD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8817010" y="3255380"/>
              <a:ext cx="713782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2DD8D2-295F-4362-AE6C-89C4A97F39FC}"/>
                </a:ext>
              </a:extLst>
            </p:cNvPr>
            <p:cNvSpPr/>
            <p:nvPr/>
          </p:nvSpPr>
          <p:spPr>
            <a:xfrm>
              <a:off x="252836" y="473517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6D8A430-2F22-4986-812A-095D8943CAAB}"/>
                </a:ext>
              </a:extLst>
            </p:cNvPr>
            <p:cNvSpPr/>
            <p:nvPr/>
          </p:nvSpPr>
          <p:spPr>
            <a:xfrm>
              <a:off x="252835" y="291268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CE05C8-ADAF-4568-9075-6090BE8541B8}"/>
                </a:ext>
              </a:extLst>
            </p:cNvPr>
            <p:cNvSpPr/>
            <p:nvPr/>
          </p:nvSpPr>
          <p:spPr>
            <a:xfrm>
              <a:off x="252835" y="1084407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9895B7F-EADB-45F0-9F1C-D3D0A9E6F59A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2546538" y="142808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F1C3709-9C62-48D8-98FC-DBF67052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3251564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0DECFC9-B58E-436F-B41F-A37721E2647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507503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D70356A-97B8-4179-91BB-5CF7035C6F69}"/>
              </a:ext>
            </a:extLst>
          </p:cNvPr>
          <p:cNvSpPr txBox="1"/>
          <p:nvPr/>
        </p:nvSpPr>
        <p:spPr>
          <a:xfrm>
            <a:off x="12801604" y="13023738"/>
            <a:ext cx="25603200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84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22433317" y="-1975144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22433308" y="6908010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r>
              <a: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8" idx="0"/>
          </p:cNvCxnSpPr>
          <p:nvPr/>
        </p:nvCxnSpPr>
        <p:spPr>
          <a:xfrm>
            <a:off x="27250094" y="-16864518"/>
            <a:ext cx="17444" cy="1678975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5D29E715-80C3-44E3-8D07-6E54712BA561}"/>
              </a:ext>
            </a:extLst>
          </p:cNvPr>
          <p:cNvSpPr/>
          <p:nvPr/>
        </p:nvSpPr>
        <p:spPr>
          <a:xfrm>
            <a:off x="16467538" y="-15185543"/>
            <a:ext cx="21600000" cy="432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是否收到关闭请求？</a:t>
            </a:r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16467533" y="-7770755"/>
            <a:ext cx="21600000" cy="432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BEA574B-23E5-4138-926A-DC6A991F934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27267533" y="-10865543"/>
            <a:ext cx="5" cy="3094788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D4563B2-9CDD-4B59-B2F3-E47B7D9B8C38}"/>
              </a:ext>
            </a:extLst>
          </p:cNvPr>
          <p:cNvSpPr/>
          <p:nvPr/>
        </p:nvSpPr>
        <p:spPr>
          <a:xfrm>
            <a:off x="41456450" y="-7049691"/>
            <a:ext cx="21600000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16473608" y="632153"/>
            <a:ext cx="21600000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88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280922A-0EE0-4767-945F-F73AEF1EBD00}"/>
              </a:ext>
            </a:extLst>
          </p:cNvPr>
          <p:cNvSpPr/>
          <p:nvPr/>
        </p:nvSpPr>
        <p:spPr>
          <a:xfrm>
            <a:off x="16473604" y="6385783"/>
            <a:ext cx="21600000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菱形 125">
            <a:extLst>
              <a:ext uri="{FF2B5EF4-FFF2-40B4-BE49-F238E27FC236}">
                <a16:creationId xmlns:a16="http://schemas.microsoft.com/office/drawing/2014/main" id="{7579DD30-DEC8-4752-A494-28A18A17A8A6}"/>
              </a:ext>
            </a:extLst>
          </p:cNvPr>
          <p:cNvSpPr/>
          <p:nvPr/>
        </p:nvSpPr>
        <p:spPr>
          <a:xfrm>
            <a:off x="16467533" y="12119202"/>
            <a:ext cx="21600000" cy="432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9C47C7-C875-4447-8CC6-BF40C4C8326F}"/>
              </a:ext>
            </a:extLst>
          </p:cNvPr>
          <p:cNvSpPr/>
          <p:nvPr/>
        </p:nvSpPr>
        <p:spPr>
          <a:xfrm>
            <a:off x="46104518" y="45034322"/>
            <a:ext cx="21600000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96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14500" b="1" kern="100" spc="-2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1A6B2F-E8AA-4DEB-BDB2-EB2EF30EBB61}"/>
              </a:ext>
            </a:extLst>
          </p:cNvPr>
          <p:cNvSpPr/>
          <p:nvPr/>
        </p:nvSpPr>
        <p:spPr>
          <a:xfrm>
            <a:off x="16473595" y="19398892"/>
            <a:ext cx="21600000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C3DF14B-741F-4D01-923E-04AE0693F110}"/>
              </a:ext>
            </a:extLst>
          </p:cNvPr>
          <p:cNvSpPr/>
          <p:nvPr/>
        </p:nvSpPr>
        <p:spPr>
          <a:xfrm>
            <a:off x="16467533" y="28148894"/>
            <a:ext cx="21600000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12F1686-AF83-4205-BAF7-1EBF25B2AA3D}"/>
              </a:ext>
            </a:extLst>
          </p:cNvPr>
          <p:cNvSpPr/>
          <p:nvPr/>
        </p:nvSpPr>
        <p:spPr>
          <a:xfrm>
            <a:off x="46095368" y="19398892"/>
            <a:ext cx="21600000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FD29B01-E793-40BF-895E-4552769C8136}"/>
              </a:ext>
            </a:extLst>
          </p:cNvPr>
          <p:cNvSpPr/>
          <p:nvPr/>
        </p:nvSpPr>
        <p:spPr>
          <a:xfrm>
            <a:off x="46104518" y="28144689"/>
            <a:ext cx="21600000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flipH="1">
            <a:off x="27273604" y="3519082"/>
            <a:ext cx="4" cy="286670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45CF99F-C6B9-4E1F-BED8-C2035FFCDBF7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27267533" y="9272712"/>
            <a:ext cx="6071" cy="284649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1C339B0-2A15-446D-9231-8DEF128977D5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>
            <a:off x="27267533" y="16439202"/>
            <a:ext cx="6062" cy="2959690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977D4B1-5D18-48B1-9E43-B6BD13356D99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27267533" y="24671211"/>
            <a:ext cx="6062" cy="3477683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1C837B5-198B-4E7D-A770-4614F373D91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38067533" y="22035052"/>
            <a:ext cx="8027835" cy="8750002"/>
          </a:xfrm>
          <a:prstGeom prst="bentConnector3">
            <a:avLst>
              <a:gd name="adj1" fmla="val 50000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16052DD-AA2C-4C1E-8AA9-7FDD850E822D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56895368" y="24671211"/>
            <a:ext cx="9150" cy="3473478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3DCB594-FF5F-4587-A41E-FC7A249625A9}"/>
              </a:ext>
            </a:extLst>
          </p:cNvPr>
          <p:cNvCxnSpPr>
            <a:cxnSpLocks/>
            <a:stCxn id="131" idx="2"/>
            <a:endCxn id="141" idx="0"/>
          </p:cNvCxnSpPr>
          <p:nvPr/>
        </p:nvCxnSpPr>
        <p:spPr>
          <a:xfrm flipH="1">
            <a:off x="56895368" y="33417008"/>
            <a:ext cx="9150" cy="3425964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6D60DFA7-1F9A-461A-9757-1184DCE7DBF8}"/>
              </a:ext>
            </a:extLst>
          </p:cNvPr>
          <p:cNvCxnSpPr>
            <a:cxnSpLocks/>
            <a:stCxn id="126" idx="3"/>
            <a:endCxn id="127" idx="3"/>
          </p:cNvCxnSpPr>
          <p:nvPr/>
        </p:nvCxnSpPr>
        <p:spPr>
          <a:xfrm>
            <a:off x="38067533" y="14279202"/>
            <a:ext cx="29636985" cy="32198585"/>
          </a:xfrm>
          <a:prstGeom prst="bentConnector3">
            <a:avLst>
              <a:gd name="adj1" fmla="val 110285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370CFF6-2202-4E10-B710-DA889985F580}"/>
              </a:ext>
            </a:extLst>
          </p:cNvPr>
          <p:cNvSpPr txBox="1"/>
          <p:nvPr/>
        </p:nvSpPr>
        <p:spPr>
          <a:xfrm>
            <a:off x="27940170" y="15764014"/>
            <a:ext cx="4096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88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23D1DE4-B8B8-4A00-9183-65B06C5B6F75}"/>
              </a:ext>
            </a:extLst>
          </p:cNvPr>
          <p:cNvSpPr/>
          <p:nvPr/>
        </p:nvSpPr>
        <p:spPr>
          <a:xfrm>
            <a:off x="46095368" y="36842972"/>
            <a:ext cx="21600000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9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B8E3D89-4939-4A82-BE1B-2B1E9710E383}"/>
              </a:ext>
            </a:extLst>
          </p:cNvPr>
          <p:cNvCxnSpPr>
            <a:cxnSpLocks/>
            <a:stCxn id="141" idx="2"/>
            <a:endCxn id="127" idx="0"/>
          </p:cNvCxnSpPr>
          <p:nvPr/>
        </p:nvCxnSpPr>
        <p:spPr>
          <a:xfrm>
            <a:off x="56895368" y="42115291"/>
            <a:ext cx="9150" cy="291903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0810579-BF1D-401B-9168-9CC917B90873}"/>
              </a:ext>
            </a:extLst>
          </p:cNvPr>
          <p:cNvSpPr txBox="1"/>
          <p:nvPr/>
        </p:nvSpPr>
        <p:spPr>
          <a:xfrm>
            <a:off x="26084475" y="16728552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7D7B272-983C-4021-A473-3E8E21A195D2}"/>
              </a:ext>
            </a:extLst>
          </p:cNvPr>
          <p:cNvSpPr txBox="1"/>
          <p:nvPr/>
        </p:nvSpPr>
        <p:spPr>
          <a:xfrm>
            <a:off x="36178436" y="-14814922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782F16-87FC-4DDA-8F76-4D7AF36F105E}"/>
              </a:ext>
            </a:extLst>
          </p:cNvPr>
          <p:cNvSpPr/>
          <p:nvPr/>
        </p:nvSpPr>
        <p:spPr>
          <a:xfrm>
            <a:off x="6253794" y="-1725490"/>
            <a:ext cx="66742052" cy="50822352"/>
          </a:xfrm>
          <a:prstGeom prst="rect">
            <a:avLst/>
          </a:prstGeom>
          <a:noFill/>
          <a:ln w="152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1AE007C-83F2-4977-AEC7-D91E18D6CFDB}"/>
              </a:ext>
            </a:extLst>
          </p:cNvPr>
          <p:cNvSpPr txBox="1"/>
          <p:nvPr/>
        </p:nvSpPr>
        <p:spPr>
          <a:xfrm>
            <a:off x="43722071" y="-465385"/>
            <a:ext cx="430654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88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>
            <a:off x="27267533" y="-3450755"/>
            <a:ext cx="6075" cy="4082908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8AF1D3D-AEE8-45D6-B361-B2C9E85CCE73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38067533" y="-5610755"/>
            <a:ext cx="3388917" cy="4529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A0827531-EFDF-425F-93C6-A26B59F6D5D9}"/>
              </a:ext>
            </a:extLst>
          </p:cNvPr>
          <p:cNvCxnSpPr>
            <a:cxnSpLocks/>
            <a:stCxn id="61" idx="2"/>
            <a:endCxn id="124" idx="3"/>
          </p:cNvCxnSpPr>
          <p:nvPr/>
        </p:nvCxnSpPr>
        <p:spPr>
          <a:xfrm rot="5400000">
            <a:off x="42045839" y="-8134993"/>
            <a:ext cx="6238380" cy="14182842"/>
          </a:xfrm>
          <a:prstGeom prst="bentConnector2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5BAF5268-5D10-4C08-95D1-DEA88B7C2F5A}"/>
              </a:ext>
            </a:extLst>
          </p:cNvPr>
          <p:cNvCxnSpPr>
            <a:cxnSpLocks/>
            <a:stCxn id="127" idx="2"/>
            <a:endCxn id="157" idx="0"/>
          </p:cNvCxnSpPr>
          <p:nvPr/>
        </p:nvCxnSpPr>
        <p:spPr>
          <a:xfrm rot="5400000">
            <a:off x="39951138" y="35237647"/>
            <a:ext cx="4269777" cy="29636985"/>
          </a:xfrm>
          <a:prstGeom prst="bentConnector3">
            <a:avLst>
              <a:gd name="adj1" fmla="val 50000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16467533" y="52191028"/>
            <a:ext cx="21600000" cy="432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16473591" y="58845320"/>
            <a:ext cx="21600000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96A72A-9B2A-410A-B046-32A77F54D13C}"/>
              </a:ext>
            </a:extLst>
          </p:cNvPr>
          <p:cNvSpPr/>
          <p:nvPr/>
        </p:nvSpPr>
        <p:spPr>
          <a:xfrm>
            <a:off x="22433308" y="63931453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Sleep(5)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27267533" y="56511028"/>
            <a:ext cx="6058" cy="2334292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170" idx="0"/>
          </p:cNvCxnSpPr>
          <p:nvPr/>
        </p:nvCxnSpPr>
        <p:spPr>
          <a:xfrm flipH="1">
            <a:off x="27250085" y="61732249"/>
            <a:ext cx="23506" cy="2199204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65AA73C-16BF-4A44-9769-E9B181AA0FC5}"/>
              </a:ext>
            </a:extLst>
          </p:cNvPr>
          <p:cNvCxnSpPr>
            <a:cxnSpLocks/>
            <a:stCxn id="157" idx="3"/>
            <a:endCxn id="170" idx="3"/>
          </p:cNvCxnSpPr>
          <p:nvPr/>
        </p:nvCxnSpPr>
        <p:spPr>
          <a:xfrm flipH="1">
            <a:off x="32066861" y="54351028"/>
            <a:ext cx="6000672" cy="11023890"/>
          </a:xfrm>
          <a:prstGeom prst="bentConnector3">
            <a:avLst>
              <a:gd name="adj1" fmla="val -82541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3D6E658-2D78-4CA1-98CC-4EDE590172C9}"/>
              </a:ext>
            </a:extLst>
          </p:cNvPr>
          <p:cNvCxnSpPr>
            <a:cxnSpLocks/>
            <a:stCxn id="170" idx="1"/>
            <a:endCxn id="59" idx="1"/>
          </p:cNvCxnSpPr>
          <p:nvPr/>
        </p:nvCxnSpPr>
        <p:spPr>
          <a:xfrm rot="10800000">
            <a:off x="16467534" y="-5610754"/>
            <a:ext cx="5965775" cy="70985673"/>
          </a:xfrm>
          <a:prstGeom prst="bentConnector3">
            <a:avLst>
              <a:gd name="adj1" fmla="val 424431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D1BDD51A-1795-4BA6-A925-E8221AAC0DDF}"/>
              </a:ext>
            </a:extLst>
          </p:cNvPr>
          <p:cNvCxnSpPr>
            <a:cxnSpLocks/>
            <a:stCxn id="58" idx="3"/>
            <a:endCxn id="22" idx="3"/>
          </p:cNvCxnSpPr>
          <p:nvPr/>
        </p:nvCxnSpPr>
        <p:spPr>
          <a:xfrm flipH="1">
            <a:off x="32066861" y="-13025543"/>
            <a:ext cx="6000677" cy="83549115"/>
          </a:xfrm>
          <a:prstGeom prst="bentConnector3">
            <a:avLst>
              <a:gd name="adj1" fmla="val -627310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19B4972-EF2D-412B-9661-E4195AFEB580}"/>
              </a:ext>
            </a:extLst>
          </p:cNvPr>
          <p:cNvSpPr txBox="1"/>
          <p:nvPr/>
        </p:nvSpPr>
        <p:spPr>
          <a:xfrm>
            <a:off x="36219147" y="-8383765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26785812" y="-3465990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1A26F64-FFB9-49B2-91B7-914CF42A0083}"/>
              </a:ext>
            </a:extLst>
          </p:cNvPr>
          <p:cNvSpPr txBox="1"/>
          <p:nvPr/>
        </p:nvSpPr>
        <p:spPr>
          <a:xfrm>
            <a:off x="36985813" y="12600931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15AAED41-D9F9-4783-8448-5485DDD655B5}"/>
              </a:ext>
            </a:extLst>
          </p:cNvPr>
          <p:cNvSpPr txBox="1"/>
          <p:nvPr/>
        </p:nvSpPr>
        <p:spPr>
          <a:xfrm>
            <a:off x="26590639" y="-10094181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08747F7-F26E-42A2-8CC8-B6B3DDE6BFA6}"/>
              </a:ext>
            </a:extLst>
          </p:cNvPr>
          <p:cNvSpPr txBox="1"/>
          <p:nvPr/>
        </p:nvSpPr>
        <p:spPr>
          <a:xfrm>
            <a:off x="36801148" y="52802051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25998231" y="56739972"/>
            <a:ext cx="52780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980166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2D9BEF51-5731-4F99-91A7-1E0AA88C3675}"/>
              </a:ext>
            </a:extLst>
          </p:cNvPr>
          <p:cNvGrpSpPr/>
          <p:nvPr/>
        </p:nvGrpSpPr>
        <p:grpSpPr>
          <a:xfrm>
            <a:off x="6253794" y="-19751447"/>
            <a:ext cx="67955703" cy="91718483"/>
            <a:chOff x="6253794" y="-19751447"/>
            <a:chExt cx="67955703" cy="917184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8669CB-C1B3-4EE3-8DEA-5FC1125478BC}"/>
                </a:ext>
              </a:extLst>
            </p:cNvPr>
            <p:cNvSpPr/>
            <p:nvPr/>
          </p:nvSpPr>
          <p:spPr>
            <a:xfrm>
              <a:off x="22433317" y="-19751447"/>
              <a:ext cx="9633553" cy="2886929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 Background</a:t>
              </a:r>
              <a:endPara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289549B-0E34-4B6E-B0B9-CD1F929247CC}"/>
                </a:ext>
              </a:extLst>
            </p:cNvPr>
            <p:cNvSpPr/>
            <p:nvPr/>
          </p:nvSpPr>
          <p:spPr>
            <a:xfrm>
              <a:off x="22433308" y="69080107"/>
              <a:ext cx="9633553" cy="2886929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 Background</a:t>
              </a:r>
              <a:r>
                <a:rPr lang="zh-CN" altLang="en-US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8A68B37-B4C5-4091-9C7A-1F2846EBC68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7250094" y="-16864518"/>
              <a:ext cx="17444" cy="1678975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18EE9EE9-36D1-4463-BE76-42F0F88D4D5B}"/>
                </a:ext>
              </a:extLst>
            </p:cNvPr>
            <p:cNvSpPr/>
            <p:nvPr/>
          </p:nvSpPr>
          <p:spPr>
            <a:xfrm>
              <a:off x="16467538" y="-15185543"/>
              <a:ext cx="21600000" cy="4320000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是否收到关闭请求？</a:t>
              </a:r>
            </a:p>
          </p:txBody>
        </p:sp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C1D03F48-B98B-4108-9FC8-61C3D3B5C5E4}"/>
                </a:ext>
              </a:extLst>
            </p:cNvPr>
            <p:cNvSpPr/>
            <p:nvPr/>
          </p:nvSpPr>
          <p:spPr>
            <a:xfrm>
              <a:off x="16467533" y="-7770755"/>
              <a:ext cx="21600000" cy="4320000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块为空？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7584739-CFEE-43C0-B868-1866742E905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7267533" y="-10865543"/>
              <a:ext cx="5" cy="309478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D13160-A871-4C32-8289-E448D6565232}"/>
                </a:ext>
              </a:extLst>
            </p:cNvPr>
            <p:cNvSpPr/>
            <p:nvPr/>
          </p:nvSpPr>
          <p:spPr>
            <a:xfrm>
              <a:off x="41456450" y="-7049691"/>
              <a:ext cx="21600000" cy="288692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FreeSize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E12748-B04B-4777-877A-E14CCD2C58B8}"/>
                </a:ext>
              </a:extLst>
            </p:cNvPr>
            <p:cNvSpPr/>
            <p:nvPr/>
          </p:nvSpPr>
          <p:spPr>
            <a:xfrm>
              <a:off x="16473608" y="632153"/>
              <a:ext cx="21600000" cy="2886929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kern="100" spc="-2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</a:t>
              </a:r>
              <a:r>
                <a:rPr lang="en-US" altLang="zh-CN" sz="8800" b="1" kern="100" spc="-2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hoitGCCollectSectorAlive</a:t>
              </a:r>
              <a:endPara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B27B6B-BEEB-4123-AC56-EA62B7DABD84}"/>
                </a:ext>
              </a:extLst>
            </p:cNvPr>
            <p:cNvSpPr/>
            <p:nvPr/>
          </p:nvSpPr>
          <p:spPr>
            <a:xfrm>
              <a:off x="16473604" y="6385783"/>
              <a:ext cx="21600000" cy="288692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块上所有过期</a:t>
              </a:r>
              <a:endPara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6952EC7A-8DEC-4C16-A92B-6F814CC5F49B}"/>
                </a:ext>
              </a:extLst>
            </p:cNvPr>
            <p:cNvSpPr/>
            <p:nvPr/>
          </p:nvSpPr>
          <p:spPr>
            <a:xfrm>
              <a:off x="16467533" y="12119202"/>
              <a:ext cx="21600000" cy="4320000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是否无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F009AB-CDBD-44C8-803E-93D731930095}"/>
                </a:ext>
              </a:extLst>
            </p:cNvPr>
            <p:cNvSpPr/>
            <p:nvPr/>
          </p:nvSpPr>
          <p:spPr>
            <a:xfrm>
              <a:off x="46104518" y="45034322"/>
              <a:ext cx="21600000" cy="2886929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kern="100" spc="-2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</a:t>
              </a:r>
              <a:r>
                <a:rPr lang="en-US" altLang="zh-CN" sz="9600" b="1" kern="100" spc="-2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hoitGCCollectSectorAlive</a:t>
              </a:r>
              <a:r>
                <a:rPr lang="zh-CN" altLang="en-US" sz="14500" b="1" kern="100" spc="-2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65B4BA-8163-4AEE-9A16-219A8734244B}"/>
                </a:ext>
              </a:extLst>
            </p:cNvPr>
            <p:cNvSpPr/>
            <p:nvPr/>
          </p:nvSpPr>
          <p:spPr>
            <a:xfrm>
              <a:off x="16473595" y="19398892"/>
              <a:ext cx="21600000" cy="52723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hoitReadFromCache</a:t>
              </a:r>
              <a:endPara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读取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curGCRawInfo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对应的数据实体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273EFD-7741-4B59-97B3-D179AB3709C3}"/>
                </a:ext>
              </a:extLst>
            </p:cNvPr>
            <p:cNvSpPr/>
            <p:nvPr/>
          </p:nvSpPr>
          <p:spPr>
            <a:xfrm>
              <a:off x="16467533" y="28148894"/>
              <a:ext cx="21600000" cy="52723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hoitFindNextToWrite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去找到一个可以写的块，并置为当前要写的块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BE1197-AACD-4595-89B5-527DF6585726}"/>
                </a:ext>
              </a:extLst>
            </p:cNvPr>
            <p:cNvSpPr/>
            <p:nvPr/>
          </p:nvSpPr>
          <p:spPr>
            <a:xfrm>
              <a:off x="46095368" y="19398892"/>
              <a:ext cx="21600000" cy="52723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写入新的数据实体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62C2C8-6363-4E6B-AC07-A9773FF805A7}"/>
                </a:ext>
              </a:extLst>
            </p:cNvPr>
            <p:cNvSpPr/>
            <p:nvPr/>
          </p:nvSpPr>
          <p:spPr>
            <a:xfrm>
              <a:off x="46104518" y="28144689"/>
              <a:ext cx="21600000" cy="52723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修改对应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的指向，并将该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加入到被写入的块的管理结构中去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22EB192-4290-4159-9DE0-5EBB7AF8A64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27273604" y="3519082"/>
              <a:ext cx="4" cy="286670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D3EEAD4-3B63-4FF2-BFAD-F464FCCFA6A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7267533" y="9272712"/>
              <a:ext cx="6071" cy="284649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177479A-60F6-4ACB-8107-8EF35000871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27267533" y="16439202"/>
              <a:ext cx="6062" cy="2959690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0409B5-B2FD-4257-AD96-7275730D84D8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27267533" y="24671211"/>
              <a:ext cx="6062" cy="3477683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09CA07B2-AF15-417D-9312-7677AC417666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38067533" y="22035052"/>
              <a:ext cx="8027835" cy="8750002"/>
            </a:xfrm>
            <a:prstGeom prst="bentConnector3">
              <a:avLst>
                <a:gd name="adj1" fmla="val 50000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DA700F6-4CD6-4015-B7A7-AEE94E82C31B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56895368" y="24671211"/>
              <a:ext cx="9150" cy="347347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AEA7FF-F445-42FF-9AA2-A45AFE56F371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 flipH="1">
              <a:off x="56895368" y="33417008"/>
              <a:ext cx="9150" cy="342596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F4E82BD3-3505-40C6-9481-52D1E3BB1E68}"/>
                </a:ext>
              </a:extLst>
            </p:cNvPr>
            <p:cNvCxnSpPr>
              <a:cxnSpLocks/>
              <a:stCxn id="13" idx="3"/>
              <a:endCxn id="14" idx="3"/>
            </p:cNvCxnSpPr>
            <p:nvPr/>
          </p:nvCxnSpPr>
          <p:spPr>
            <a:xfrm>
              <a:off x="38067533" y="14279202"/>
              <a:ext cx="29636985" cy="32198585"/>
            </a:xfrm>
            <a:prstGeom prst="bentConnector3">
              <a:avLst>
                <a:gd name="adj1" fmla="val 110285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07741B1-004E-4AE8-A5FF-5B4CEC696B53}"/>
                </a:ext>
              </a:extLst>
            </p:cNvPr>
            <p:cNvSpPr txBox="1"/>
            <p:nvPr/>
          </p:nvSpPr>
          <p:spPr>
            <a:xfrm>
              <a:off x="27940170" y="15764014"/>
              <a:ext cx="40965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8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A2EC6B-3AAC-4A83-A5CE-C060488F3685}"/>
                </a:ext>
              </a:extLst>
            </p:cNvPr>
            <p:cNvSpPr/>
            <p:nvPr/>
          </p:nvSpPr>
          <p:spPr>
            <a:xfrm>
              <a:off x="46095368" y="36842972"/>
              <a:ext cx="21600000" cy="52723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</a:t>
              </a:r>
              <a:r>
                <a:rPr lang="en-US" altLang="zh-CN" sz="9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curGCRawInfo</a:t>
              </a:r>
              <a:endParaRPr lang="zh-CN" alt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8EF3EA5-433D-4686-8923-104A298CAC76}"/>
                </a:ext>
              </a:extLst>
            </p:cNvPr>
            <p:cNvCxnSpPr>
              <a:cxnSpLocks/>
              <a:stCxn id="28" idx="2"/>
              <a:endCxn id="14" idx="0"/>
            </p:cNvCxnSpPr>
            <p:nvPr/>
          </p:nvCxnSpPr>
          <p:spPr>
            <a:xfrm>
              <a:off x="56895368" y="42115291"/>
              <a:ext cx="9150" cy="2919031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EC5CB06-70BF-4233-AF64-7D66FF28A241}"/>
                </a:ext>
              </a:extLst>
            </p:cNvPr>
            <p:cNvSpPr txBox="1"/>
            <p:nvPr/>
          </p:nvSpPr>
          <p:spPr>
            <a:xfrm>
              <a:off x="26084475" y="16728552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279705-0C9E-4C32-A7FC-912014A2EE9F}"/>
                </a:ext>
              </a:extLst>
            </p:cNvPr>
            <p:cNvSpPr txBox="1"/>
            <p:nvPr/>
          </p:nvSpPr>
          <p:spPr>
            <a:xfrm>
              <a:off x="36178436" y="-14814922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0256773-D369-4FB2-87F1-9E1EDC22C764}"/>
                </a:ext>
              </a:extLst>
            </p:cNvPr>
            <p:cNvSpPr/>
            <p:nvPr/>
          </p:nvSpPr>
          <p:spPr>
            <a:xfrm>
              <a:off x="6253794" y="-1725490"/>
              <a:ext cx="66742052" cy="50822352"/>
            </a:xfrm>
            <a:prstGeom prst="rect">
              <a:avLst/>
            </a:prstGeom>
            <a:noFill/>
            <a:ln w="1524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4B88B90-AFF1-4978-8F49-C88C2C78B77D}"/>
                </a:ext>
              </a:extLst>
            </p:cNvPr>
            <p:cNvSpPr txBox="1"/>
            <p:nvPr/>
          </p:nvSpPr>
          <p:spPr>
            <a:xfrm>
              <a:off x="56895368" y="-1260603"/>
              <a:ext cx="1731412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800" b="1" kern="100" spc="-2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</a:t>
              </a:r>
              <a:r>
                <a:rPr lang="en-US" altLang="zh-CN" sz="8800" b="1" kern="100" spc="-2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hoitGCCollectSectorAlive</a:t>
              </a:r>
              <a:endParaRPr lang="zh-CN" alt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2260BD9-EA67-4596-A068-2D954C0B8452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27267533" y="-3450755"/>
              <a:ext cx="6075" cy="4082908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8DAAEFD-9929-49DA-93FC-99BDF728621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8067533" y="-5610755"/>
              <a:ext cx="3388917" cy="4529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74906D48-1887-451F-9960-560ACA27CC11}"/>
                </a:ext>
              </a:extLst>
            </p:cNvPr>
            <p:cNvCxnSpPr>
              <a:cxnSpLocks/>
              <a:stCxn id="10" idx="2"/>
              <a:endCxn id="11" idx="3"/>
            </p:cNvCxnSpPr>
            <p:nvPr/>
          </p:nvCxnSpPr>
          <p:spPr>
            <a:xfrm rot="5400000">
              <a:off x="42045839" y="-8134993"/>
              <a:ext cx="6238380" cy="14182842"/>
            </a:xfrm>
            <a:prstGeom prst="bentConnector2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C4EC5856-0039-448A-9048-9A9FB0531012}"/>
                </a:ext>
              </a:extLst>
            </p:cNvPr>
            <p:cNvCxnSpPr>
              <a:cxnSpLocks/>
              <a:stCxn id="14" idx="2"/>
              <a:endCxn id="38" idx="0"/>
            </p:cNvCxnSpPr>
            <p:nvPr/>
          </p:nvCxnSpPr>
          <p:spPr>
            <a:xfrm rot="5400000">
              <a:off x="39951138" y="35237647"/>
              <a:ext cx="4269777" cy="29636985"/>
            </a:xfrm>
            <a:prstGeom prst="bentConnector3">
              <a:avLst>
                <a:gd name="adj1" fmla="val 50000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DCD3A33D-4C84-4DD4-BF4C-E4DD2F965A08}"/>
                </a:ext>
              </a:extLst>
            </p:cNvPr>
            <p:cNvSpPr/>
            <p:nvPr/>
          </p:nvSpPr>
          <p:spPr>
            <a:xfrm>
              <a:off x="16467533" y="52191028"/>
              <a:ext cx="21600000" cy="4320000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块是否</a:t>
              </a:r>
              <a:endParaRPr lang="en-US" altLang="zh-CN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完成？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8B048C8-0143-4BF1-938F-04EA4C7EA74D}"/>
                </a:ext>
              </a:extLst>
            </p:cNvPr>
            <p:cNvSpPr/>
            <p:nvPr/>
          </p:nvSpPr>
          <p:spPr>
            <a:xfrm>
              <a:off x="16473591" y="58845320"/>
              <a:ext cx="21600000" cy="288692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重置</a:t>
              </a:r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块写结构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82329F5-4F59-4406-9C29-1A3983E2F62A}"/>
                </a:ext>
              </a:extLst>
            </p:cNvPr>
            <p:cNvSpPr/>
            <p:nvPr/>
          </p:nvSpPr>
          <p:spPr>
            <a:xfrm>
              <a:off x="22433308" y="63931453"/>
              <a:ext cx="9633553" cy="288692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Sleep(5)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B016DCA-2816-4C30-B6E5-67411EE9807C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7267533" y="56511028"/>
              <a:ext cx="6058" cy="2334292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BBAF1BE-6BCE-4EC8-B3D7-E98DEC790C10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27250085" y="61732249"/>
              <a:ext cx="23506" cy="2199204"/>
            </a:xfrm>
            <a:prstGeom prst="straightConnector1">
              <a:avLst/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E68BEEC4-D1F1-4B21-B1A2-00DE47A13814}"/>
                </a:ext>
              </a:extLst>
            </p:cNvPr>
            <p:cNvCxnSpPr>
              <a:cxnSpLocks/>
              <a:stCxn id="38" idx="3"/>
              <a:endCxn id="40" idx="3"/>
            </p:cNvCxnSpPr>
            <p:nvPr/>
          </p:nvCxnSpPr>
          <p:spPr>
            <a:xfrm flipH="1">
              <a:off x="32066861" y="54351028"/>
              <a:ext cx="6000672" cy="11023890"/>
            </a:xfrm>
            <a:prstGeom prst="bentConnector3">
              <a:avLst>
                <a:gd name="adj1" fmla="val -82541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24E9EAF5-AF15-4763-9EAE-4F82FBB7B69F}"/>
                </a:ext>
              </a:extLst>
            </p:cNvPr>
            <p:cNvCxnSpPr>
              <a:cxnSpLocks/>
              <a:stCxn id="40" idx="1"/>
              <a:endCxn id="8" idx="1"/>
            </p:cNvCxnSpPr>
            <p:nvPr/>
          </p:nvCxnSpPr>
          <p:spPr>
            <a:xfrm rot="10800000">
              <a:off x="16467534" y="-5610754"/>
              <a:ext cx="5965775" cy="70985673"/>
            </a:xfrm>
            <a:prstGeom prst="bentConnector3">
              <a:avLst>
                <a:gd name="adj1" fmla="val 424431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E0C4008F-2AF2-4466-98F7-45CB4160B0D6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32066861" y="-13025543"/>
              <a:ext cx="6000677" cy="83549115"/>
            </a:xfrm>
            <a:prstGeom prst="bentConnector3">
              <a:avLst>
                <a:gd name="adj1" fmla="val -627310"/>
              </a:avLst>
            </a:prstGeom>
            <a:ln w="152400"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A5C78D7-D1EF-4429-935E-728B3D3C471D}"/>
                </a:ext>
              </a:extLst>
            </p:cNvPr>
            <p:cNvSpPr txBox="1"/>
            <p:nvPr/>
          </p:nvSpPr>
          <p:spPr>
            <a:xfrm>
              <a:off x="36219142" y="-7925711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6037E4F-91AF-4522-BE32-815A6543CA3B}"/>
                </a:ext>
              </a:extLst>
            </p:cNvPr>
            <p:cNvSpPr txBox="1"/>
            <p:nvPr/>
          </p:nvSpPr>
          <p:spPr>
            <a:xfrm>
              <a:off x="26785812" y="-3465990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E1DE40F-315A-450B-9A31-74290461F55C}"/>
                </a:ext>
              </a:extLst>
            </p:cNvPr>
            <p:cNvSpPr txBox="1"/>
            <p:nvPr/>
          </p:nvSpPr>
          <p:spPr>
            <a:xfrm>
              <a:off x="36985813" y="12600931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707E823-340E-4733-8574-78A29A351EC0}"/>
                </a:ext>
              </a:extLst>
            </p:cNvPr>
            <p:cNvSpPr txBox="1"/>
            <p:nvPr/>
          </p:nvSpPr>
          <p:spPr>
            <a:xfrm>
              <a:off x="26590639" y="-10094181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0B02E64-00D8-4E64-B86D-BF35CEE3B17F}"/>
                </a:ext>
              </a:extLst>
            </p:cNvPr>
            <p:cNvSpPr txBox="1"/>
            <p:nvPr/>
          </p:nvSpPr>
          <p:spPr>
            <a:xfrm>
              <a:off x="36801148" y="52802051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51BDB25-1FE6-46B5-9433-3AE0A40B0A8A}"/>
                </a:ext>
              </a:extLst>
            </p:cNvPr>
            <p:cNvSpPr txBox="1"/>
            <p:nvPr/>
          </p:nvSpPr>
          <p:spPr>
            <a:xfrm>
              <a:off x="25998231" y="56739972"/>
              <a:ext cx="527801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61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8764A3FA-F07D-46EA-B538-43E81E23EC7A}"/>
              </a:ext>
            </a:extLst>
          </p:cNvPr>
          <p:cNvSpPr/>
          <p:nvPr/>
        </p:nvSpPr>
        <p:spPr>
          <a:xfrm>
            <a:off x="-7116136" y="-1977217"/>
            <a:ext cx="58521600" cy="3406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17327888" y="-197721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17327917" y="29202187"/>
            <a:ext cx="9633553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>
            <a:off x="22144665" y="909712"/>
            <a:ext cx="0" cy="222583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13419547" y="3135543"/>
            <a:ext cx="17450236" cy="540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15025795" y="10333244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57" idx="0"/>
          </p:cNvCxnSpPr>
          <p:nvPr/>
        </p:nvCxnSpPr>
        <p:spPr>
          <a:xfrm>
            <a:off x="22144663" y="13220173"/>
            <a:ext cx="2" cy="1889642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 flipH="1">
            <a:off x="22144663" y="8535543"/>
            <a:ext cx="2" cy="1797701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13419547" y="15109815"/>
            <a:ext cx="17450236" cy="5400000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17327887" y="23334540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flipH="1">
            <a:off x="22144664" y="20509815"/>
            <a:ext cx="1" cy="2824725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22" idx="0"/>
          </p:cNvCxnSpPr>
          <p:nvPr/>
        </p:nvCxnSpPr>
        <p:spPr>
          <a:xfrm>
            <a:off x="22144664" y="26221469"/>
            <a:ext cx="30" cy="2980718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21353338" y="8823505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21353338" y="21133455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BBB808-EC40-4D44-ABD2-C132E4D9C4FC}"/>
              </a:ext>
            </a:extLst>
          </p:cNvPr>
          <p:cNvSpPr/>
          <p:nvPr/>
        </p:nvSpPr>
        <p:spPr>
          <a:xfrm>
            <a:off x="35686558" y="4328150"/>
            <a:ext cx="9633553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8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24988F8-7747-48C4-AA96-51F09B10E20C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 flipV="1">
            <a:off x="30869783" y="5771615"/>
            <a:ext cx="4816775" cy="63928"/>
          </a:xfrm>
          <a:prstGeom prst="straightConnector1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D9EACD-44D2-4834-B758-AF77B5F984D7}"/>
              </a:ext>
            </a:extLst>
          </p:cNvPr>
          <p:cNvSpPr txBox="1"/>
          <p:nvPr/>
        </p:nvSpPr>
        <p:spPr>
          <a:xfrm>
            <a:off x="29723699" y="4255580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E621A15-7BC2-48E8-B4C9-F84DFAF19491}"/>
              </a:ext>
            </a:extLst>
          </p:cNvPr>
          <p:cNvCxnSpPr>
            <a:cxnSpLocks/>
            <a:stCxn id="55" idx="2"/>
            <a:endCxn id="124" idx="3"/>
          </p:cNvCxnSpPr>
          <p:nvPr/>
        </p:nvCxnSpPr>
        <p:spPr>
          <a:xfrm rot="5400000">
            <a:off x="32602618" y="3875992"/>
            <a:ext cx="4561630" cy="11239805"/>
          </a:xfrm>
          <a:prstGeom prst="bentConnector2">
            <a:avLst/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41CEFA1-7DBC-4B81-8234-CBB79E1FE918}"/>
              </a:ext>
            </a:extLst>
          </p:cNvPr>
          <p:cNvCxnSpPr>
            <a:cxnSpLocks/>
            <a:stCxn id="157" idx="1"/>
            <a:endCxn id="124" idx="1"/>
          </p:cNvCxnSpPr>
          <p:nvPr/>
        </p:nvCxnSpPr>
        <p:spPr>
          <a:xfrm rot="10800000" flipH="1">
            <a:off x="13419547" y="11776709"/>
            <a:ext cx="1606248" cy="6033106"/>
          </a:xfrm>
          <a:prstGeom prst="bentConnector3">
            <a:avLst>
              <a:gd name="adj1" fmla="val -716340"/>
            </a:avLst>
          </a:prstGeom>
          <a:ln w="1524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E226C4C-B9DD-42C5-A529-6522B4181D9B}"/>
              </a:ext>
            </a:extLst>
          </p:cNvPr>
          <p:cNvSpPr txBox="1"/>
          <p:nvPr/>
        </p:nvSpPr>
        <p:spPr>
          <a:xfrm>
            <a:off x="8871778" y="15783092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685043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ECEBF82-3918-4838-A025-7C55B2368CB0}"/>
              </a:ext>
            </a:extLst>
          </p:cNvPr>
          <p:cNvSpPr/>
          <p:nvPr/>
        </p:nvSpPr>
        <p:spPr>
          <a:xfrm>
            <a:off x="16770098" y="-6240755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7564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AC0ADF-6EC9-472B-B640-CAB964FFE44D}"/>
              </a:ext>
            </a:extLst>
          </p:cNvPr>
          <p:cNvSpPr/>
          <p:nvPr/>
        </p:nvSpPr>
        <p:spPr>
          <a:xfrm>
            <a:off x="16770107" y="-487120"/>
            <a:ext cx="14237735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4951BE8-3E8B-4036-B5BA-37C3D1C5E4D4}"/>
              </a:ext>
            </a:extLst>
          </p:cNvPr>
          <p:cNvSpPr/>
          <p:nvPr/>
        </p:nvSpPr>
        <p:spPr>
          <a:xfrm>
            <a:off x="15163835" y="5246296"/>
            <a:ext cx="17450236" cy="2886929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CD6FF0-294D-460E-B38F-CE0A6C98AABE}"/>
              </a:ext>
            </a:extLst>
          </p:cNvPr>
          <p:cNvSpPr/>
          <p:nvPr/>
        </p:nvSpPr>
        <p:spPr>
          <a:xfrm>
            <a:off x="39904866" y="37036381"/>
            <a:ext cx="14237735" cy="2886929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kern="100" spc="-21" dirty="0"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8400" b="1" kern="100" spc="-2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10080" b="1" kern="100" spc="-2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8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0BA42A-683F-4BF8-88A6-B090028CAA80}"/>
              </a:ext>
            </a:extLst>
          </p:cNvPr>
          <p:cNvSpPr/>
          <p:nvPr/>
        </p:nvSpPr>
        <p:spPr>
          <a:xfrm>
            <a:off x="16770111" y="1176564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2F7E4-26D1-4818-8C78-DE280091D94B}"/>
              </a:ext>
            </a:extLst>
          </p:cNvPr>
          <p:cNvSpPr/>
          <p:nvPr/>
        </p:nvSpPr>
        <p:spPr>
          <a:xfrm>
            <a:off x="16770103" y="20670376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09D06-A0F2-4E14-91A0-CDA23F9928D5}"/>
              </a:ext>
            </a:extLst>
          </p:cNvPr>
          <p:cNvSpPr/>
          <p:nvPr/>
        </p:nvSpPr>
        <p:spPr>
          <a:xfrm>
            <a:off x="39904866" y="1176564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CD8CB4-04F8-4790-A178-80CC42486211}"/>
              </a:ext>
            </a:extLst>
          </p:cNvPr>
          <p:cNvSpPr/>
          <p:nvPr/>
        </p:nvSpPr>
        <p:spPr>
          <a:xfrm>
            <a:off x="39904866" y="20670376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57526E-A571-4389-B2CE-B03B6F6C27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3888966" y="-3353822"/>
            <a:ext cx="0" cy="286670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1D6E42-AA08-4B5B-BDD4-42F9631DBE2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3888958" y="2399819"/>
            <a:ext cx="8" cy="284648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6E311E-1A79-446D-9B06-2799432A026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3888958" y="8133235"/>
            <a:ext cx="8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E94F58-EE06-47FA-84B3-20116369689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3888985" y="17037978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55C4D4B-B55B-462F-9ED4-F2FB0F7F61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1007827" y="14401819"/>
            <a:ext cx="8897036" cy="890473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0EB04C-2526-42EA-B5C9-0291CBFC925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023733" y="17037966"/>
            <a:ext cx="0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5DCB58-D612-4B57-BE8F-BE812743B200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flipH="1">
            <a:off x="47023731" y="25942701"/>
            <a:ext cx="4" cy="36324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5CF8A78-A718-4DFE-A4E0-B973B2B3F60C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>
            <a:off x="32614075" y="6689779"/>
            <a:ext cx="21528520" cy="31790081"/>
          </a:xfrm>
          <a:prstGeom prst="bentConnector3">
            <a:avLst>
              <a:gd name="adj1" fmla="val 1142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5D17014-7003-4953-AAA1-970A260214FA}"/>
              </a:ext>
            </a:extLst>
          </p:cNvPr>
          <p:cNvSpPr txBox="1"/>
          <p:nvPr/>
        </p:nvSpPr>
        <p:spPr>
          <a:xfrm>
            <a:off x="24579072" y="8891119"/>
            <a:ext cx="4096512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7564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ADE69F-B70B-466B-AE5A-84DE52F28040}"/>
              </a:ext>
            </a:extLst>
          </p:cNvPr>
          <p:cNvSpPr/>
          <p:nvPr/>
        </p:nvSpPr>
        <p:spPr>
          <a:xfrm>
            <a:off x="39904862" y="29575111"/>
            <a:ext cx="14237735" cy="527231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E0567D3-2598-486A-A334-AA488947510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47023731" y="34847431"/>
            <a:ext cx="4" cy="21889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0E6675F-B259-411A-8F9B-C4966F8710B2}"/>
              </a:ext>
            </a:extLst>
          </p:cNvPr>
          <p:cNvSpPr txBox="1"/>
          <p:nvPr/>
        </p:nvSpPr>
        <p:spPr>
          <a:xfrm>
            <a:off x="22727813" y="9172779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8EB6B5-5373-4F6D-A289-CFB434C0C0FF}"/>
              </a:ext>
            </a:extLst>
          </p:cNvPr>
          <p:cNvSpPr txBox="1"/>
          <p:nvPr/>
        </p:nvSpPr>
        <p:spPr>
          <a:xfrm>
            <a:off x="32614075" y="4400773"/>
            <a:ext cx="5278014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5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30940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7AAE19FC-102D-4949-B3DA-BBC75817EDE0}"/>
              </a:ext>
            </a:extLst>
          </p:cNvPr>
          <p:cNvGrpSpPr/>
          <p:nvPr/>
        </p:nvGrpSpPr>
        <p:grpSpPr>
          <a:xfrm>
            <a:off x="-3023596" y="-6272064"/>
            <a:ext cx="57155503" cy="38691328"/>
            <a:chOff x="-3023596" y="-6272064"/>
            <a:chExt cx="57155503" cy="38691328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4205A51-9CBB-44EA-B476-386661E3E8AB}"/>
                </a:ext>
              </a:extLst>
            </p:cNvPr>
            <p:cNvGrpSpPr/>
            <p:nvPr/>
          </p:nvGrpSpPr>
          <p:grpSpPr>
            <a:xfrm>
              <a:off x="-3023596" y="-6272064"/>
              <a:ext cx="57155503" cy="38691328"/>
              <a:chOff x="3197858" y="12932376"/>
              <a:chExt cx="13608454" cy="9212221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442B93DA-0C74-4907-94C2-8A4ACE3ABEA0}"/>
                  </a:ext>
                </a:extLst>
              </p:cNvPr>
              <p:cNvGrpSpPr/>
              <p:nvPr/>
            </p:nvGrpSpPr>
            <p:grpSpPr>
              <a:xfrm>
                <a:off x="4018588" y="12932376"/>
                <a:ext cx="12787724" cy="9212221"/>
                <a:chOff x="4018588" y="12932376"/>
                <a:chExt cx="12787724" cy="9212221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478BBC-CB13-4250-9953-D9BD14C94006}"/>
                    </a:ext>
                  </a:extLst>
                </p:cNvPr>
                <p:cNvSpPr/>
                <p:nvPr/>
              </p:nvSpPr>
              <p:spPr>
                <a:xfrm>
                  <a:off x="4949151" y="12932376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 Listener</a:t>
                  </a:r>
                  <a:endParaRPr lang="zh-CN" altLang="en-US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749C04A9-6E39-4983-B623-9225DAB1399E}"/>
                    </a:ext>
                  </a:extLst>
                </p:cNvPr>
                <p:cNvSpPr/>
                <p:nvPr/>
              </p:nvSpPr>
              <p:spPr>
                <a:xfrm>
                  <a:off x="4949146" y="21457233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 Listener</a:t>
                  </a:r>
                  <a:r>
                    <a:rPr lang="zh-CN" altLang="en-US" sz="9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9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End</a:t>
                  </a:r>
                  <a:endParaRPr lang="zh-CN" altLang="en-US" sz="9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A53B2C06-94E9-4E22-9268-89C38A7DED0F}"/>
                    </a:ext>
                  </a:extLst>
                </p:cNvPr>
                <p:cNvCxnSpPr>
                  <a:cxnSpLocks/>
                  <a:stCxn id="20" idx="2"/>
                  <a:endCxn id="49" idx="0"/>
                </p:cNvCxnSpPr>
                <p:nvPr/>
              </p:nvCxnSpPr>
              <p:spPr>
                <a:xfrm flipH="1">
                  <a:off x="6095998" y="13619740"/>
                  <a:ext cx="4" cy="366332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7076451-F08D-4A19-BE35-303961CEAA54}"/>
                    </a:ext>
                  </a:extLst>
                </p:cNvPr>
                <p:cNvCxnSpPr>
                  <a:cxnSpLocks/>
                  <a:stCxn id="61" idx="2"/>
                  <a:endCxn id="21" idx="0"/>
                </p:cNvCxnSpPr>
                <p:nvPr/>
              </p:nvCxnSpPr>
              <p:spPr>
                <a:xfrm>
                  <a:off x="6095998" y="20789127"/>
                  <a:ext cx="0" cy="668106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菱形 48">
                  <a:extLst>
                    <a:ext uri="{FF2B5EF4-FFF2-40B4-BE49-F238E27FC236}">
                      <a16:creationId xmlns:a16="http://schemas.microsoft.com/office/drawing/2014/main" id="{1EFECA06-F865-4A89-AEBC-C26610189CC1}"/>
                    </a:ext>
                  </a:extLst>
                </p:cNvPr>
                <p:cNvSpPr/>
                <p:nvPr/>
              </p:nvSpPr>
              <p:spPr>
                <a:xfrm>
                  <a:off x="4018588" y="13986072"/>
                  <a:ext cx="4154820" cy="1285714"/>
                </a:xfrm>
                <a:prstGeom prst="diamond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是否收到关闭请求？</a:t>
                  </a:r>
                </a:p>
              </p:txBody>
            </p:sp>
            <p:sp>
              <p:nvSpPr>
                <p:cNvPr id="57" name="菱形 56">
                  <a:extLst>
                    <a:ext uri="{FF2B5EF4-FFF2-40B4-BE49-F238E27FC236}">
                      <a16:creationId xmlns:a16="http://schemas.microsoft.com/office/drawing/2014/main" id="{C88E913A-2EFF-4F63-92DE-298793B45F2A}"/>
                    </a:ext>
                  </a:extLst>
                </p:cNvPr>
                <p:cNvSpPr/>
                <p:nvPr/>
              </p:nvSpPr>
              <p:spPr>
                <a:xfrm>
                  <a:off x="4018588" y="15955095"/>
                  <a:ext cx="4154820" cy="1285714"/>
                </a:xfrm>
                <a:prstGeom prst="diamond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当前已使用一半空间 ？</a:t>
                  </a:r>
                </a:p>
              </p:txBody>
            </p: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169F61D7-5661-41CE-BEED-101DE2315C55}"/>
                    </a:ext>
                  </a:extLst>
                </p:cNvPr>
                <p:cNvCxnSpPr>
                  <a:cxnSpLocks/>
                  <a:stCxn id="49" idx="2"/>
                  <a:endCxn id="57" idx="0"/>
                </p:cNvCxnSpPr>
                <p:nvPr/>
              </p:nvCxnSpPr>
              <p:spPr>
                <a:xfrm>
                  <a:off x="6095998" y="15271786"/>
                  <a:ext cx="0" cy="683309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923A83D-300B-4ACC-B9E4-67834489F0B8}"/>
                    </a:ext>
                  </a:extLst>
                </p:cNvPr>
                <p:cNvSpPr/>
                <p:nvPr/>
              </p:nvSpPr>
              <p:spPr>
                <a:xfrm>
                  <a:off x="4949147" y="17836462"/>
                  <a:ext cx="2293703" cy="68736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启动后台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</a:t>
                  </a:r>
                  <a:endPara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6044470D-CE06-4ED3-A1E1-A637CF5290B8}"/>
                    </a:ext>
                  </a:extLst>
                </p:cNvPr>
                <p:cNvCxnSpPr>
                  <a:cxnSpLocks/>
                  <a:stCxn id="57" idx="2"/>
                  <a:endCxn id="59" idx="0"/>
                </p:cNvCxnSpPr>
                <p:nvPr/>
              </p:nvCxnSpPr>
              <p:spPr>
                <a:xfrm>
                  <a:off x="6095998" y="17240809"/>
                  <a:ext cx="0" cy="595653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CFC1D91D-437C-4A6F-B1C2-CB75F3FA0EAE}"/>
                    </a:ext>
                  </a:extLst>
                </p:cNvPr>
                <p:cNvSpPr/>
                <p:nvPr/>
              </p:nvSpPr>
              <p:spPr>
                <a:xfrm>
                  <a:off x="4949146" y="20101763"/>
                  <a:ext cx="2293703" cy="68736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sleep(10)</a:t>
                  </a:r>
                  <a:endPara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菱形 61">
                  <a:extLst>
                    <a:ext uri="{FF2B5EF4-FFF2-40B4-BE49-F238E27FC236}">
                      <a16:creationId xmlns:a16="http://schemas.microsoft.com/office/drawing/2014/main" id="{3FC88EF9-BAA7-44B4-B6C6-E177F3D8FEFF}"/>
                    </a:ext>
                  </a:extLst>
                </p:cNvPr>
                <p:cNvSpPr/>
                <p:nvPr/>
              </p:nvSpPr>
              <p:spPr>
                <a:xfrm>
                  <a:off x="8702441" y="17537287"/>
                  <a:ext cx="4154820" cy="1285714"/>
                </a:xfrm>
                <a:prstGeom prst="diamond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当前已使用空间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 </a:t>
                  </a:r>
                  <a:r>
                    <a:rPr lang="en-US" altLang="zh-CN" sz="96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uiThreshold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33D22E6D-CB00-4BA7-BFA5-187CC8F94A8D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>
                  <a:off x="7242850" y="18180144"/>
                  <a:ext cx="1459591" cy="0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连接符: 肘形 63">
                  <a:extLst>
                    <a:ext uri="{FF2B5EF4-FFF2-40B4-BE49-F238E27FC236}">
                      <a16:creationId xmlns:a16="http://schemas.microsoft.com/office/drawing/2014/main" id="{BC2DE2FC-B228-46F3-9C40-8264795B7300}"/>
                    </a:ext>
                  </a:extLst>
                </p:cNvPr>
                <p:cNvCxnSpPr>
                  <a:cxnSpLocks/>
                  <a:stCxn id="62" idx="2"/>
                  <a:endCxn id="61" idx="3"/>
                </p:cNvCxnSpPr>
                <p:nvPr/>
              </p:nvCxnSpPr>
              <p:spPr>
                <a:xfrm rot="5400000">
                  <a:off x="8200128" y="17865722"/>
                  <a:ext cx="1622444" cy="3537002"/>
                </a:xfrm>
                <a:prstGeom prst="bentConnector2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00929B8-CEE2-41E8-882F-853048E0F89F}"/>
                    </a:ext>
                  </a:extLst>
                </p:cNvPr>
                <p:cNvSpPr/>
                <p:nvPr/>
              </p:nvSpPr>
              <p:spPr>
                <a:xfrm>
                  <a:off x="14512609" y="17836462"/>
                  <a:ext cx="2293703" cy="68736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运行前台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</a:t>
                  </a:r>
                  <a:endPara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6C52DF22-9779-4BAD-97B1-F1B97569AC30}"/>
                    </a:ext>
                  </a:extLst>
                </p:cNvPr>
                <p:cNvCxnSpPr>
                  <a:cxnSpLocks/>
                  <a:stCxn id="62" idx="3"/>
                  <a:endCxn id="66" idx="1"/>
                </p:cNvCxnSpPr>
                <p:nvPr/>
              </p:nvCxnSpPr>
              <p:spPr>
                <a:xfrm>
                  <a:off x="12857261" y="18180144"/>
                  <a:ext cx="1655348" cy="0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连接符: 肘形 80">
                  <a:extLst>
                    <a:ext uri="{FF2B5EF4-FFF2-40B4-BE49-F238E27FC236}">
                      <a16:creationId xmlns:a16="http://schemas.microsoft.com/office/drawing/2014/main" id="{4F3CB350-B447-4938-B0AB-B616AE9FC12C}"/>
                    </a:ext>
                  </a:extLst>
                </p:cNvPr>
                <p:cNvCxnSpPr>
                  <a:cxnSpLocks/>
                  <a:stCxn id="66" idx="2"/>
                  <a:endCxn id="61" idx="3"/>
                </p:cNvCxnSpPr>
                <p:nvPr/>
              </p:nvCxnSpPr>
              <p:spPr>
                <a:xfrm rot="5400000">
                  <a:off x="10490345" y="15276330"/>
                  <a:ext cx="1921619" cy="8416612"/>
                </a:xfrm>
                <a:prstGeom prst="bentConnector2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7C8E4D0-2227-4158-B809-975BDAA1EF49}"/>
                    </a:ext>
                  </a:extLst>
                </p:cNvPr>
                <p:cNvSpPr/>
                <p:nvPr/>
              </p:nvSpPr>
              <p:spPr>
                <a:xfrm>
                  <a:off x="9560414" y="14285247"/>
                  <a:ext cx="2293703" cy="68736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关闭后台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</a:t>
                  </a:r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</a:t>
                  </a:r>
                  <a:endParaRPr lang="en-US" altLang="zh-CN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关闭</a:t>
                  </a:r>
                  <a:r>
                    <a:rPr lang="en-US" altLang="zh-CN" sz="9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GC</a:t>
                  </a:r>
                  <a:endParaRPr lang="zh-CN" altLang="en-US" sz="9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07718F42-27BA-439D-92A3-41E41224389C}"/>
                    </a:ext>
                  </a:extLst>
                </p:cNvPr>
                <p:cNvCxnSpPr>
                  <a:cxnSpLocks/>
                  <a:stCxn id="49" idx="3"/>
                  <a:endCxn id="84" idx="1"/>
                </p:cNvCxnSpPr>
                <p:nvPr/>
              </p:nvCxnSpPr>
              <p:spPr>
                <a:xfrm>
                  <a:off x="8173408" y="14628929"/>
                  <a:ext cx="1387006" cy="0"/>
                </a:xfrm>
                <a:prstGeom prst="straightConnector1">
                  <a:avLst/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连接符: 肘形 87">
                  <a:extLst>
                    <a:ext uri="{FF2B5EF4-FFF2-40B4-BE49-F238E27FC236}">
                      <a16:creationId xmlns:a16="http://schemas.microsoft.com/office/drawing/2014/main" id="{E5EDF0B2-51D9-474F-9839-8C3D9B14BF80}"/>
                    </a:ext>
                  </a:extLst>
                </p:cNvPr>
                <p:cNvCxnSpPr>
                  <a:cxnSpLocks/>
                  <a:stCxn id="84" idx="3"/>
                  <a:endCxn id="21" idx="3"/>
                </p:cNvCxnSpPr>
                <p:nvPr/>
              </p:nvCxnSpPr>
              <p:spPr>
                <a:xfrm flipH="1">
                  <a:off x="7242849" y="14628929"/>
                  <a:ext cx="4611268" cy="7171986"/>
                </a:xfrm>
                <a:prstGeom prst="bentConnector3">
                  <a:avLst>
                    <a:gd name="adj1" fmla="val -127083"/>
                  </a:avLst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连接符: 肘形 137">
                  <a:extLst>
                    <a:ext uri="{FF2B5EF4-FFF2-40B4-BE49-F238E27FC236}">
                      <a16:creationId xmlns:a16="http://schemas.microsoft.com/office/drawing/2014/main" id="{30367381-57B6-4AE2-82FE-2F8B7B89278C}"/>
                    </a:ext>
                  </a:extLst>
                </p:cNvPr>
                <p:cNvCxnSpPr>
                  <a:stCxn id="61" idx="1"/>
                  <a:endCxn id="49" idx="1"/>
                </p:cNvCxnSpPr>
                <p:nvPr/>
              </p:nvCxnSpPr>
              <p:spPr>
                <a:xfrm rot="10800000">
                  <a:off x="4018588" y="14628929"/>
                  <a:ext cx="930558" cy="5816516"/>
                </a:xfrm>
                <a:prstGeom prst="bentConnector3">
                  <a:avLst>
                    <a:gd name="adj1" fmla="val 271571"/>
                  </a:avLst>
                </a:prstGeom>
                <a:ln w="152400"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连接符: 肘形 164">
                <a:extLst>
                  <a:ext uri="{FF2B5EF4-FFF2-40B4-BE49-F238E27FC236}">
                    <a16:creationId xmlns:a16="http://schemas.microsoft.com/office/drawing/2014/main" id="{B4BA3629-DDF6-417F-826C-66DE1CBBFEA2}"/>
                  </a:ext>
                </a:extLst>
              </p:cNvPr>
              <p:cNvCxnSpPr>
                <a:cxnSpLocks/>
                <a:stCxn id="57" idx="1"/>
                <a:endCxn id="61" idx="0"/>
              </p:cNvCxnSpPr>
              <p:nvPr/>
            </p:nvCxnSpPr>
            <p:spPr>
              <a:xfrm rot="10800000" flipH="1" flipV="1">
                <a:off x="4018588" y="16597952"/>
                <a:ext cx="2077409" cy="3503811"/>
              </a:xfrm>
              <a:prstGeom prst="bentConnector4">
                <a:avLst>
                  <a:gd name="adj1" fmla="val -41920"/>
                  <a:gd name="adj2" fmla="val 76779"/>
                </a:avLst>
              </a:prstGeom>
              <a:ln w="152400"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30098B0E-CAAC-4F0A-AF19-E34E42BA7C3C}"/>
                  </a:ext>
                </a:extLst>
              </p:cNvPr>
              <p:cNvSpPr txBox="1"/>
              <p:nvPr/>
            </p:nvSpPr>
            <p:spPr>
              <a:xfrm>
                <a:off x="5683955" y="15342145"/>
                <a:ext cx="1256670" cy="344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E7F3334-139E-4632-8D04-8CD1A9297826}"/>
                  </a:ext>
                </a:extLst>
              </p:cNvPr>
              <p:cNvSpPr txBox="1"/>
              <p:nvPr/>
            </p:nvSpPr>
            <p:spPr>
              <a:xfrm>
                <a:off x="3197858" y="16183729"/>
                <a:ext cx="1256670" cy="344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27B75555-6965-4348-960B-11EDAC0400BA}"/>
                  </a:ext>
                </a:extLst>
              </p:cNvPr>
              <p:cNvSpPr txBox="1"/>
              <p:nvPr/>
            </p:nvSpPr>
            <p:spPr>
              <a:xfrm>
                <a:off x="10444476" y="18894559"/>
                <a:ext cx="1256670" cy="344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619A0B0-899E-4C40-8FD9-C0F8876D811C}"/>
                  </a:ext>
                </a:extLst>
              </p:cNvPr>
              <p:cNvSpPr txBox="1"/>
              <p:nvPr/>
            </p:nvSpPr>
            <p:spPr>
              <a:xfrm>
                <a:off x="12685373" y="17764169"/>
                <a:ext cx="1256670" cy="344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60139FF-2CE7-4D3C-A65A-53F83826CBB1}"/>
                </a:ext>
              </a:extLst>
            </p:cNvPr>
            <p:cNvSpPr txBox="1"/>
            <p:nvPr/>
          </p:nvSpPr>
          <p:spPr>
            <a:xfrm>
              <a:off x="7577425" y="12417490"/>
              <a:ext cx="5278014" cy="1446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67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322010" y="-258283"/>
            <a:ext cx="56529539" cy="26933382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Nor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993D1D-F395-4F0C-8139-B712C359B649}"/>
              </a:ext>
            </a:extLst>
          </p:cNvPr>
          <p:cNvSpPr txBox="1"/>
          <p:nvPr/>
        </p:nvSpPr>
        <p:spPr>
          <a:xfrm>
            <a:off x="13812250" y="7691321"/>
            <a:ext cx="28298273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0C82D1-D82C-447A-9E88-14C35859A47A}"/>
              </a:ext>
            </a:extLst>
          </p:cNvPr>
          <p:cNvSpPr txBox="1"/>
          <p:nvPr/>
        </p:nvSpPr>
        <p:spPr>
          <a:xfrm>
            <a:off x="13860201" y="13023738"/>
            <a:ext cx="28311226" cy="125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7564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B381-B393-4A06-9C4A-A0CE0125FA89}"/>
              </a:ext>
            </a:extLst>
          </p:cNvPr>
          <p:cNvGrpSpPr/>
          <p:nvPr/>
        </p:nvGrpSpPr>
        <p:grpSpPr>
          <a:xfrm>
            <a:off x="2287230" y="-3334985"/>
            <a:ext cx="42364757" cy="2886929"/>
            <a:chOff x="1696183" y="2449615"/>
            <a:chExt cx="5954683" cy="68736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FBB12D-F3FB-4B4F-8E3B-3D00EBC53769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BD03D4-870A-4ACB-8F94-2440EE281C93}"/>
                </a:ext>
              </a:extLst>
            </p:cNvPr>
            <p:cNvSpPr/>
            <p:nvPr/>
          </p:nvSpPr>
          <p:spPr>
            <a:xfrm>
              <a:off x="1696183" y="2449615"/>
              <a:ext cx="5954681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D04EC8-1FB7-4046-A119-6E2C94EA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13" y="8227487"/>
            <a:ext cx="42658627" cy="2944624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9F92DE-7E6C-44A8-B5F9-61CAC66E2EF9}"/>
              </a:ext>
            </a:extLst>
          </p:cNvPr>
          <p:cNvGrpSpPr/>
          <p:nvPr/>
        </p:nvGrpSpPr>
        <p:grpSpPr>
          <a:xfrm>
            <a:off x="2287242" y="1002779"/>
            <a:ext cx="42364741" cy="2886929"/>
            <a:chOff x="1696185" y="2449615"/>
            <a:chExt cx="5954681" cy="68736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3A3E0D-7E60-453C-ACCA-0621701322FC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E0D46B6-7B8C-4DEE-B3F9-9B67A6BDE7D1}"/>
                </a:ext>
              </a:extLst>
            </p:cNvPr>
            <p:cNvSpPr/>
            <p:nvPr/>
          </p:nvSpPr>
          <p:spPr>
            <a:xfrm>
              <a:off x="3437846" y="244961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8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86F17AB-4C8E-46DC-B992-2E3982F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5" y="19108843"/>
            <a:ext cx="42658627" cy="29446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266697-DC11-43A9-864F-3180ABFDA052}"/>
              </a:ext>
            </a:extLst>
          </p:cNvPr>
          <p:cNvSpPr/>
          <p:nvPr/>
        </p:nvSpPr>
        <p:spPr>
          <a:xfrm>
            <a:off x="2287219" y="25916671"/>
            <a:ext cx="42364745" cy="288692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zh-CN" sz="8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endParaRPr lang="zh-CN" altLang="en-US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7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7426912" y="9517066"/>
            <a:ext cx="38936012" cy="5651839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7426898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11973444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16520003" y="9517066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623069-2C17-4402-AED7-7A182A0C111B}"/>
              </a:ext>
            </a:extLst>
          </p:cNvPr>
          <p:cNvGrpSpPr/>
          <p:nvPr/>
        </p:nvGrpSpPr>
        <p:grpSpPr>
          <a:xfrm>
            <a:off x="1420881" y="6158750"/>
            <a:ext cx="48310903" cy="37489292"/>
            <a:chOff x="338305" y="1466370"/>
            <a:chExt cx="11502596" cy="414905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BA977A-A23E-44B9-9432-8CE7E6B87911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6B4CEC-8167-498F-B491-3394A07D780B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CCE442-71B4-4011-97DC-1AB48B369CF6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9E2857-DCF7-4B66-9994-C181D892629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F54C1C-6E27-4B1D-803D-48CA90C02BBB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5D9B30A-95F7-4D88-A4FE-038D77B9A075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4ED712-D29D-43DE-A2CF-A1C3C4C79AA8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ADAAD4-874A-4E7F-8F70-9D1041F890B4}"/>
                </a:ext>
              </a:extLst>
            </p:cNvPr>
            <p:cNvSpPr/>
            <p:nvPr/>
          </p:nvSpPr>
          <p:spPr>
            <a:xfrm>
              <a:off x="338305" y="2067310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1C57C2B-E698-4FAF-BEC8-91742A0691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1044754" y="2790064"/>
              <a:ext cx="11575" cy="98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E256FB-56A1-439C-8E36-0E970A05283D}"/>
                </a:ext>
              </a:extLst>
            </p:cNvPr>
            <p:cNvSpPr/>
            <p:nvPr/>
          </p:nvSpPr>
          <p:spPr>
            <a:xfrm>
              <a:off x="5355838" y="169374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5BF6934-7466-4D05-98EC-4768A5301D98}"/>
                </a:ext>
              </a:extLst>
            </p:cNvPr>
            <p:cNvSpPr/>
            <p:nvPr/>
          </p:nvSpPr>
          <p:spPr>
            <a:xfrm>
              <a:off x="10011636" y="235768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3533E70-7878-4787-8C66-E9ADCE7AD90D}"/>
                </a:ext>
              </a:extLst>
            </p:cNvPr>
            <p:cNvSpPr/>
            <p:nvPr/>
          </p:nvSpPr>
          <p:spPr>
            <a:xfrm>
              <a:off x="2481306" y="2353515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7564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9E55DB-53E2-4F8D-A2AC-4368F6725D9B}"/>
                </a:ext>
              </a:extLst>
            </p:cNvPr>
            <p:cNvCxnSpPr>
              <a:cxnSpLocks/>
              <a:stCxn id="45" idx="2"/>
              <a:endCxn id="61" idx="0"/>
            </p:cNvCxnSpPr>
            <p:nvPr/>
          </p:nvCxnSpPr>
          <p:spPr>
            <a:xfrm>
              <a:off x="3210399" y="3076269"/>
              <a:ext cx="0" cy="70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0F1C695-4BE3-494F-B5F9-F9FCF98153D5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>
              <a:off x="6084931" y="2416502"/>
              <a:ext cx="11069" cy="1361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39AA30A-5506-411F-99A6-E16361EB8AF3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10740729" y="3080442"/>
              <a:ext cx="11069" cy="68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5A28D3A-4ED9-4E92-B6D3-3E64FFCF7655}"/>
                </a:ext>
              </a:extLst>
            </p:cNvPr>
            <p:cNvCxnSpPr>
              <a:stCxn id="43" idx="1"/>
              <a:endCxn id="45" idx="3"/>
            </p:cNvCxnSpPr>
            <p:nvPr/>
          </p:nvCxnSpPr>
          <p:spPr>
            <a:xfrm flipH="1">
              <a:off x="3939491" y="2055125"/>
              <a:ext cx="1416347" cy="659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3CE858C-FE54-4135-9BB1-C4E05CA333BE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814023" y="2055125"/>
              <a:ext cx="3197613" cy="66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92714D4-8B20-428A-806C-D5B6A4244129}"/>
                </a:ext>
              </a:extLst>
            </p:cNvPr>
            <p:cNvSpPr/>
            <p:nvPr/>
          </p:nvSpPr>
          <p:spPr>
            <a:xfrm>
              <a:off x="2118363" y="1466370"/>
              <a:ext cx="9722536" cy="193265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9646554-751E-47C2-B687-34F8BCC5C74D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>
              <a:off x="1774352" y="2428687"/>
              <a:ext cx="344011" cy="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755286-36BD-4AC1-A488-54791805B2F6}"/>
                </a:ext>
              </a:extLst>
            </p:cNvPr>
            <p:cNvSpPr txBox="1"/>
            <p:nvPr/>
          </p:nvSpPr>
          <p:spPr>
            <a:xfrm>
              <a:off x="9912632" y="1575363"/>
              <a:ext cx="1678330" cy="1390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564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 Tree</a:t>
              </a:r>
              <a:r>
                <a:rPr lang="zh-CN" altLang="en-US" sz="7564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18919B0-9B23-4FF8-BB2F-60646A284BFB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sz="7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C9C46E8-6E0F-4EE9-A6DA-3C1543B149D1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EFA5103-C747-4A74-9B01-ABF0667F268C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8D5D40-2292-4601-BFFC-4D21046E4593}"/>
                </a:ext>
              </a:extLst>
            </p:cNvPr>
            <p:cNvCxnSpPr>
              <a:cxnSpLocks/>
              <a:stCxn id="54" idx="3"/>
              <a:endCxn id="61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97F9E9F-3D97-4D83-83A9-82A70CD40D94}"/>
                </a:ext>
              </a:extLst>
            </p:cNvPr>
            <p:cNvCxnSpPr>
              <a:cxnSpLocks/>
              <a:stCxn id="55" idx="2"/>
              <a:endCxn id="23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0EE6352-8F47-4A23-927E-4A9C1F98C4C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0751798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9E2D754-A83D-4F50-BE1D-CABFF650640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65F4917-E19C-449D-BCA3-B459EC36852F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0653E32-1610-42B3-9D6C-575E43E4A394}"/>
                </a:ext>
              </a:extLst>
            </p:cNvPr>
            <p:cNvCxnSpPr>
              <a:cxnSpLocks/>
              <a:stCxn id="61" idx="2"/>
              <a:endCxn id="39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C71E2F4-AF2B-4E0E-A949-6AEC4D295968}"/>
                </a:ext>
              </a:extLst>
            </p:cNvPr>
            <p:cNvCxnSpPr>
              <a:cxnSpLocks/>
              <a:stCxn id="61" idx="3"/>
              <a:endCxn id="55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59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8628295" y="11575885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17049001" y="11594663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35511681" y="1160405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25823024" y="241684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8628310" y="21143464"/>
            <a:ext cx="38936012" cy="5651839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15818670" y="21162246"/>
            <a:ext cx="9299413" cy="5651839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34281349" y="21162246"/>
            <a:ext cx="9299413" cy="5651839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3174845" y="14401811"/>
            <a:ext cx="3874156" cy="1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4896515" y="17255889"/>
            <a:ext cx="2888441" cy="3906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6433836" y="17246502"/>
            <a:ext cx="2888441" cy="391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14776935" y="20436667"/>
            <a:ext cx="29039422" cy="7007171"/>
          </a:xfrm>
          <a:prstGeom prst="rect">
            <a:avLst/>
          </a:prstGeom>
          <a:noFill/>
          <a:ln w="19050">
            <a:solidFill>
              <a:srgbClr val="D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21595569" y="8068683"/>
            <a:ext cx="6500743" cy="635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>
            <a:off x="24329191" y="-1851730"/>
            <a:ext cx="28169" cy="26883385"/>
          </a:xfrm>
          <a:prstGeom prst="bentConnector3">
            <a:avLst>
              <a:gd name="adj1" fmla="val -374922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28096312" y="8068683"/>
            <a:ext cx="7415377" cy="6361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21349094" y="983723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29881049" y="9717717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322276" y="5242768"/>
            <a:ext cx="0" cy="635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16560472" y="3214031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3933588" y="20243147"/>
            <a:ext cx="11885089" cy="2083889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3933588" y="25676358"/>
            <a:ext cx="11885089" cy="2187591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15818689" y="21755750"/>
            <a:ext cx="1230335" cy="1142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15818689" y="25105061"/>
            <a:ext cx="1230335" cy="1142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868360" y="20243160"/>
            <a:ext cx="6130442" cy="7620782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25967458" y="11604054"/>
            <a:ext cx="4546550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21595547" y="14420578"/>
            <a:ext cx="4371906" cy="9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21046652" y="1448335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30514023" y="14429969"/>
            <a:ext cx="4997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30369602" y="14525826"/>
            <a:ext cx="5523651" cy="125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6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sz="75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D28B7F-409E-4B9F-8BD4-C630221A9B5A}"/>
              </a:ext>
            </a:extLst>
          </p:cNvPr>
          <p:cNvGrpSpPr/>
          <p:nvPr/>
        </p:nvGrpSpPr>
        <p:grpSpPr>
          <a:xfrm>
            <a:off x="3639638" y="10207250"/>
            <a:ext cx="38936012" cy="16246780"/>
            <a:chOff x="866579" y="2430296"/>
            <a:chExt cx="9270479" cy="3868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DE47FB-0ED4-4C55-A6A7-F1B669D62512}"/>
                </a:ext>
              </a:extLst>
            </p:cNvPr>
            <p:cNvSpPr/>
            <p:nvPr/>
          </p:nvSpPr>
          <p:spPr>
            <a:xfrm>
              <a:off x="2183785" y="3863933"/>
              <a:ext cx="1082512" cy="79079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1D2C18-A6F7-461D-A2E8-5687B613474B}"/>
                </a:ext>
              </a:extLst>
            </p:cNvPr>
            <p:cNvSpPr/>
            <p:nvPr/>
          </p:nvSpPr>
          <p:spPr>
            <a:xfrm>
              <a:off x="6579661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E40C49-3208-47ED-9DAA-C3442AA3F5F3}"/>
                </a:ext>
              </a:extLst>
            </p:cNvPr>
            <p:cNvSpPr/>
            <p:nvPr/>
          </p:nvSpPr>
          <p:spPr>
            <a:xfrm>
              <a:off x="4272838" y="2430296"/>
              <a:ext cx="1082512" cy="79303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Block</a:t>
              </a:r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6189B7-1950-4181-B088-7EFB159E9684}"/>
                </a:ext>
              </a:extLst>
            </p:cNvPr>
            <p:cNvSpPr/>
            <p:nvPr/>
          </p:nvSpPr>
          <p:spPr>
            <a:xfrm>
              <a:off x="866579" y="5353368"/>
              <a:ext cx="9270479" cy="790795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EE74C39-9845-4C1A-A9DF-5F2374E7A38B}"/>
                </a:ext>
              </a:extLst>
            </p:cNvPr>
            <p:cNvGrpSpPr/>
            <p:nvPr/>
          </p:nvGrpSpPr>
          <p:grpSpPr>
            <a:xfrm>
              <a:off x="2578572" y="5355603"/>
              <a:ext cx="2214146" cy="793031"/>
              <a:chOff x="2790989" y="5057294"/>
              <a:chExt cx="2214146" cy="134567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56E0BA-7A98-4298-A2FA-745D021846FB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EC1294-D0AA-4A17-8321-D2347F1F791C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72C1A3-1DB4-4987-8E83-BA6263213B50}"/>
                </a:ext>
              </a:extLst>
            </p:cNvPr>
            <p:cNvGrpSpPr/>
            <p:nvPr/>
          </p:nvGrpSpPr>
          <p:grpSpPr>
            <a:xfrm>
              <a:off x="6974448" y="5355603"/>
              <a:ext cx="2214146" cy="793032"/>
              <a:chOff x="2790989" y="5057294"/>
              <a:chExt cx="2214146" cy="134567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9DA6693-C507-43BC-BBE1-D44D312C6988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75C93D-E505-4209-A973-EC48E2DDA001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0FDCB8D-D9A0-4673-9C73-4D4814E4697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7120917" y="4656963"/>
              <a:ext cx="0" cy="69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2C1F743-BDBF-4586-9BCF-64181FA668F8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725041" y="4654727"/>
              <a:ext cx="0" cy="70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0832DA-FC7C-4F1B-B69C-1DF439F29B9C}"/>
                </a:ext>
              </a:extLst>
            </p:cNvPr>
            <p:cNvSpPr/>
            <p:nvPr/>
          </p:nvSpPr>
          <p:spPr>
            <a:xfrm>
              <a:off x="2330541" y="5216315"/>
              <a:ext cx="6914148" cy="1082262"/>
            </a:xfrm>
            <a:prstGeom prst="rect">
              <a:avLst/>
            </a:prstGeom>
            <a:noFill/>
            <a:ln w="19050">
              <a:solidFill>
                <a:srgbClr val="D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A4956D-9B27-4C6F-9F78-4A1B7DBDA1A0}"/>
                </a:ext>
              </a:extLst>
            </p:cNvPr>
            <p:cNvCxnSpPr>
              <a:cxnSpLocks/>
              <a:stCxn id="8" idx="2"/>
              <a:endCxn id="6" idx="3"/>
            </p:cNvCxnSpPr>
            <p:nvPr/>
          </p:nvCxnSpPr>
          <p:spPr>
            <a:xfrm flipH="1">
              <a:off x="3266297" y="3223326"/>
              <a:ext cx="1547797" cy="103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CD1CF6-1B70-4DC1-B7D4-AAB51DD90715}"/>
                </a:ext>
              </a:extLst>
            </p:cNvPr>
            <p:cNvCxnSpPr>
              <a:cxnSpLocks/>
              <a:stCxn id="8" idx="2"/>
              <a:endCxn id="7" idx="1"/>
            </p:cNvCxnSpPr>
            <p:nvPr/>
          </p:nvCxnSpPr>
          <p:spPr>
            <a:xfrm>
              <a:off x="4814094" y="3223326"/>
              <a:ext cx="1765567" cy="103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76C352C-6564-4774-A89F-A71DB294F9EF}"/>
                </a:ext>
              </a:extLst>
            </p:cNvPr>
            <p:cNvSpPr/>
            <p:nvPr/>
          </p:nvSpPr>
          <p:spPr>
            <a:xfrm>
              <a:off x="2578572" y="4944269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BF8934A-60C2-41C7-A8D8-D3A6FCCE54B7}"/>
                </a:ext>
              </a:extLst>
            </p:cNvPr>
            <p:cNvSpPr/>
            <p:nvPr/>
          </p:nvSpPr>
          <p:spPr>
            <a:xfrm>
              <a:off x="2578572" y="5741723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D948197-6192-451D-8179-5B80ECB349BB}"/>
                </a:ext>
              </a:extLst>
            </p:cNvPr>
            <p:cNvSpPr/>
            <p:nvPr/>
          </p:nvSpPr>
          <p:spPr>
            <a:xfrm>
              <a:off x="4307227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EF61822-EBD1-48A3-A826-D53731A75E20}"/>
                </a:ext>
              </a:extLst>
            </p:cNvPr>
            <p:cNvCxnSpPr>
              <a:cxnSpLocks/>
              <a:stCxn id="6" idx="3"/>
              <a:endCxn id="70" idx="1"/>
            </p:cNvCxnSpPr>
            <p:nvPr/>
          </p:nvCxnSpPr>
          <p:spPr>
            <a:xfrm>
              <a:off x="3266297" y="4259330"/>
              <a:ext cx="1040930" cy="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89726A9-46DC-4721-8322-A0D19BBECDB5}"/>
                </a:ext>
              </a:extLst>
            </p:cNvPr>
            <p:cNvCxnSpPr>
              <a:cxnSpLocks/>
              <a:stCxn id="70" idx="3"/>
              <a:endCxn id="7" idx="1"/>
            </p:cNvCxnSpPr>
            <p:nvPr/>
          </p:nvCxnSpPr>
          <p:spPr>
            <a:xfrm>
              <a:off x="5389739" y="4260448"/>
              <a:ext cx="1189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55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01B06-33CF-472C-B1F5-2331B726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538" r="413" b="-142"/>
          <a:stretch/>
        </p:blipFill>
        <p:spPr>
          <a:xfrm>
            <a:off x="7720557" y="435777"/>
            <a:ext cx="29140138" cy="27932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41B15E-B31D-49A5-82F3-89FE6CFD0C13}"/>
              </a:ext>
            </a:extLst>
          </p:cNvPr>
          <p:cNvSpPr/>
          <p:nvPr/>
        </p:nvSpPr>
        <p:spPr>
          <a:xfrm>
            <a:off x="18562324" y="8013802"/>
            <a:ext cx="3328416" cy="53766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62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dlogs</a:t>
            </a:r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90388-D9B6-4A93-B442-FEFEDB370E82}"/>
              </a:ext>
            </a:extLst>
          </p:cNvPr>
          <p:cNvCxnSpPr>
            <a:cxnSpLocks/>
          </p:cNvCxnSpPr>
          <p:nvPr/>
        </p:nvCxnSpPr>
        <p:spPr>
          <a:xfrm flipH="1">
            <a:off x="15976397" y="8282635"/>
            <a:ext cx="2217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AB708E-F50F-4B15-8629-0314C4BD38D5}"/>
              </a:ext>
            </a:extLst>
          </p:cNvPr>
          <p:cNvSpPr/>
          <p:nvPr/>
        </p:nvSpPr>
        <p:spPr>
          <a:xfrm>
            <a:off x="15520340" y="7613756"/>
            <a:ext cx="912114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BE75-110C-44EC-822B-8368E8C0BBDC}"/>
              </a:ext>
            </a:extLst>
          </p:cNvPr>
          <p:cNvSpPr/>
          <p:nvPr/>
        </p:nvSpPr>
        <p:spPr>
          <a:xfrm>
            <a:off x="15520340" y="6844056"/>
            <a:ext cx="912114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784233-63B3-4837-B1E7-3B64F4EBDC03}"/>
              </a:ext>
            </a:extLst>
          </p:cNvPr>
          <p:cNvSpPr/>
          <p:nvPr/>
        </p:nvSpPr>
        <p:spPr>
          <a:xfrm>
            <a:off x="16946133" y="6461604"/>
            <a:ext cx="1051331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6FD8-B4B3-4E7D-B660-6D9F304A75D0}"/>
              </a:ext>
            </a:extLst>
          </p:cNvPr>
          <p:cNvSpPr/>
          <p:nvPr/>
        </p:nvSpPr>
        <p:spPr>
          <a:xfrm>
            <a:off x="15637972" y="6393601"/>
            <a:ext cx="1051331" cy="5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2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783D9D-EF5A-4CC7-BB79-218D082891F4}"/>
              </a:ext>
            </a:extLst>
          </p:cNvPr>
          <p:cNvSpPr/>
          <p:nvPr/>
        </p:nvSpPr>
        <p:spPr>
          <a:xfrm>
            <a:off x="18194274" y="22751644"/>
            <a:ext cx="4080510" cy="97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64" dirty="0"/>
              <a:t>Flag = LOG</a:t>
            </a:r>
            <a:endParaRPr lang="zh-CN" altLang="en-US" sz="7564" dirty="0"/>
          </a:p>
        </p:txBody>
      </p:sp>
    </p:spTree>
    <p:extLst>
      <p:ext uri="{BB962C8B-B14F-4D97-AF65-F5344CB8AC3E}">
        <p14:creationId xmlns:p14="http://schemas.microsoft.com/office/powerpoint/2010/main" val="3010740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95"/>
            <a:ext cx="51206400" cy="27523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3246596" y="5147041"/>
            <a:ext cx="3840480" cy="384048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10710053" y="1174832"/>
            <a:ext cx="22855438" cy="23281894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2190792" y="17950284"/>
            <a:ext cx="45887797" cy="5651839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4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2190791" y="17950284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16140566" y="17950284"/>
            <a:ext cx="4869892" cy="5651839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30090350" y="17976989"/>
            <a:ext cx="4869892" cy="559849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sz="7564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sz="75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11600627" y="16627233"/>
            <a:ext cx="53340" cy="13949779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25537079" y="10988729"/>
            <a:ext cx="26670" cy="13949779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10089517" y="220517"/>
            <a:ext cx="30090346" cy="1418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4876482" y="91260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4876482" y="1398278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4876482" y="4269388"/>
            <a:ext cx="10096111" cy="2098404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4876482" y="1883947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9924537" y="6367797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24537" y="11224488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924537" y="16081183"/>
            <a:ext cx="0" cy="275829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20555149" y="42693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20555149" y="91260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20555149" y="13982783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20555149" y="18700895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36233812" y="4269388"/>
            <a:ext cx="10096111" cy="209840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6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sz="756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14972611" y="5318601"/>
            <a:ext cx="5582552" cy="14570090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5603200" y="6367797"/>
            <a:ext cx="0" cy="275829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5603200" y="11224488"/>
            <a:ext cx="0" cy="275829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603200" y="16081183"/>
            <a:ext cx="0" cy="2619708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30651274" y="5318595"/>
            <a:ext cx="5582552" cy="1443150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4259516" y="3221856"/>
            <a:ext cx="42687401" cy="14005879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6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756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2891</Words>
  <Application>Microsoft Office PowerPoint</Application>
  <PresentationFormat>自定义</PresentationFormat>
  <Paragraphs>740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Arial</vt:lpstr>
      <vt:lpstr>Calibri</vt:lpstr>
      <vt:lpstr>Calibri Light</vt:lpstr>
      <vt:lpstr>Consolas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951</cp:revision>
  <dcterms:created xsi:type="dcterms:W3CDTF">2021-01-27T03:12:06Z</dcterms:created>
  <dcterms:modified xsi:type="dcterms:W3CDTF">2021-05-28T14:09:32Z</dcterms:modified>
</cp:coreProperties>
</file>