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60" r:id="rId4"/>
    <p:sldId id="257" r:id="rId5"/>
    <p:sldId id="259" r:id="rId6"/>
    <p:sldId id="288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89" r:id="rId15"/>
    <p:sldId id="267" r:id="rId16"/>
    <p:sldId id="269" r:id="rId17"/>
    <p:sldId id="271" r:id="rId18"/>
    <p:sldId id="27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0" r:id="rId35"/>
    <p:sldId id="292" r:id="rId36"/>
    <p:sldId id="293" r:id="rId37"/>
    <p:sldId id="291" r:id="rId38"/>
    <p:sldId id="294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D175E-CC44-4092-A7DC-95E240C63900}" type="datetimeFigureOut">
              <a:rPr lang="zh-CN" altLang="en-US" smtClean="0"/>
              <a:t>2021-01-24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2AE53-C9B3-41F9-9F1F-EC52CE81E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624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2AE53-C9B3-41F9-9F1F-EC52CE81E5A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47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2AE53-C9B3-41F9-9F1F-EC52CE81E5A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37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BF721-2A81-4BB0-A795-A5C6ADD30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B96CFE-9353-4009-A063-20739EB77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37B91-DF53-4101-B443-77210878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CC9E-7DD7-4512-A6D6-176CE4BB9BA1}" type="datetimeFigureOut">
              <a:rPr lang="zh-CN" altLang="en-US" smtClean="0"/>
              <a:t>2021-01-24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68A99-7653-4435-9FB9-7CFE08E4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36AB2-8939-47C7-94DE-0F3E33B6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18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4C975-3334-4165-876E-9E97D5E0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922569-4D6C-4A15-9D85-5A8060380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9DCE4-6E65-428D-9362-DB509FA1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CC9E-7DD7-4512-A6D6-176CE4BB9BA1}" type="datetimeFigureOut">
              <a:rPr lang="zh-CN" altLang="en-US" smtClean="0"/>
              <a:t>2021-01-24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990B2-0A88-4D51-8166-3F593663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D5E60-F6BB-44A7-937E-A43136B6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4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4FD553-3B7E-4E71-AA18-64B7080BB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F55687-585E-4A4B-8B75-155568804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E4D4B-E14D-48D7-8215-208E96A4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CC9E-7DD7-4512-A6D6-176CE4BB9BA1}" type="datetimeFigureOut">
              <a:rPr lang="zh-CN" altLang="en-US" smtClean="0"/>
              <a:t>2021-01-24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D44F2-A801-451F-8265-87999BF0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AB057-94E5-40F2-BBB1-5B828A8F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11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B16D1-74C7-44B7-9C43-E25D2FD2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7EEAB-C131-4E56-A9D9-7F81BDBCF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2368-C77D-47B8-8121-0D9E0EE4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CC9E-7DD7-4512-A6D6-176CE4BB9BA1}" type="datetimeFigureOut">
              <a:rPr lang="zh-CN" altLang="en-US" smtClean="0"/>
              <a:t>2021-01-24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8F2E4-2AF8-412A-B59E-3A23A220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B9AF30-3013-4933-919E-9F7D1C7D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1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78AB6-8C2E-4035-9CED-5352A786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90632C-D10B-4978-9106-EEF9C2584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312C9-B6CE-42E8-B4A6-C0F2C19D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CC9E-7DD7-4512-A6D6-176CE4BB9BA1}" type="datetimeFigureOut">
              <a:rPr lang="zh-CN" altLang="en-US" smtClean="0"/>
              <a:t>2021-01-24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706A5-E1DA-4EC5-A39F-BF0B9860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CB62F-3F21-45C5-9FBE-4E516E98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12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09307-9B35-4053-BC93-22B0EC79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DB4B1-40ED-43FF-9BF2-0245E1CC2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C73DAB-DA1D-4DDA-A5BE-F1230821D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307216-EC0B-4710-B813-77E8E5EF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CC9E-7DD7-4512-A6D6-176CE4BB9BA1}" type="datetimeFigureOut">
              <a:rPr lang="zh-CN" altLang="en-US" smtClean="0"/>
              <a:t>2021-01-24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9DBAB0-7AC8-439A-9401-0785806E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9B1BAC-AF39-4490-B202-8896A290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06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58CB4-6CDB-4BE7-B923-DDCD1C13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0C558-982C-4466-97FF-A66B84DF8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DA90C9-D5A4-4AE0-B04F-4A22BA742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8EFB3B-CC1C-4C99-BD25-2CD61C69D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67A1E7-B0C2-441B-939F-C0E6DB6D0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9549F5-37B0-4921-B192-D7298AEF3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CC9E-7DD7-4512-A6D6-176CE4BB9BA1}" type="datetimeFigureOut">
              <a:rPr lang="zh-CN" altLang="en-US" smtClean="0"/>
              <a:t>2021-01-24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DEC1B6-FEB0-4606-B943-3A18D081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D66315-E3B7-41C5-8EB0-C277F3CC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42D3C-1B6A-478A-9F7C-A8E06C7C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D36E47-A270-43CE-8EE7-543BD07D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CC9E-7DD7-4512-A6D6-176CE4BB9BA1}" type="datetimeFigureOut">
              <a:rPr lang="zh-CN" altLang="en-US" smtClean="0"/>
              <a:t>2021-01-24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FA2EA2-9734-4C0A-A7FF-FDE07DBA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D0BA70-1980-4432-9232-97E9F9A9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31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B5FCCD-21C0-455C-83B2-1D87E386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CC9E-7DD7-4512-A6D6-176CE4BB9BA1}" type="datetimeFigureOut">
              <a:rPr lang="zh-CN" altLang="en-US" smtClean="0"/>
              <a:t>2021-01-24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083398-7A6B-4675-A0E1-917247B1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C86C74-7F8A-4F6B-A5C5-6575B93F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4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BE9A6-9BF7-47AE-B860-55ED5629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FA4DE-84D6-4642-A0B9-9AC9643F8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25A5B1-9750-4828-AF5F-35916402B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AEACE9-6650-440E-B894-B03BD2C8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CC9E-7DD7-4512-A6D6-176CE4BB9BA1}" type="datetimeFigureOut">
              <a:rPr lang="zh-CN" altLang="en-US" smtClean="0"/>
              <a:t>2021-01-24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348C7F-6377-4E1D-BF8C-CA357BB0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5A22CA-336A-4746-9ECC-24BF8238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0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997D8-798D-482C-A812-8B219F07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6C4C02-3516-48E6-805E-914F821EC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342B0F-FC1C-4F1C-B6F0-47AF1DC34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02E373-10C9-48F7-B3EA-7312C528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CC9E-7DD7-4512-A6D6-176CE4BB9BA1}" type="datetimeFigureOut">
              <a:rPr lang="zh-CN" altLang="en-US" smtClean="0"/>
              <a:t>2021-01-24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E33F4E-E614-44B0-AB83-3EAEB555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D4BCDB-DF68-4B03-AA49-41029F18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90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B4580D-3AE6-4EAE-912B-EA4F2AEF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64048F-9942-4162-B6CA-AE210DC28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626CE-9108-40A0-9D38-22E63E076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CC9E-7DD7-4512-A6D6-176CE4BB9BA1}" type="datetimeFigureOut">
              <a:rPr lang="zh-CN" altLang="en-US" smtClean="0"/>
              <a:t>2021-01-24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12804-980D-47C1-ACE2-46973E294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C24C2-DCAE-419C-B77E-9697C87BE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44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urceware.org/jffs2/jffs2-slides-transformed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Yaffs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../../SylixOS/SylixOS%20IDE%203.11.0_experience/doc/RealEvo-IDE&#24555;&#36895;&#20837;&#38376;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0C648-CFD1-461D-86FA-DF1AFCA42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第一阶段预研工作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9119EB-3A1D-4007-B0B8-ACBB63019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2021-01-24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572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Nor Flash - Storage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2A179-B275-48BC-81CB-E7C422B0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容量大；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容量有限；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65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Nor Flash -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读写性能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2A179-B275-48BC-81CB-E7C422B0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读慢写快，适于存储大容量数据，例如：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读快写慢，支持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，可加速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89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Nor Flash - Life Cycle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2A179-B275-48BC-81CB-E7C422B0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次左右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454402-9F01-4DA2-9D98-58308A1AE9FA}"/>
              </a:ext>
            </a:extLst>
          </p:cNvPr>
          <p:cNvSpPr txBox="1"/>
          <p:nvPr/>
        </p:nvSpPr>
        <p:spPr>
          <a:xfrm>
            <a:off x="3444240" y="3816628"/>
            <a:ext cx="530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损耗平衡显得十分重要</a:t>
            </a:r>
          </a:p>
        </p:txBody>
      </p:sp>
    </p:spTree>
    <p:extLst>
      <p:ext uri="{BB962C8B-B14F-4D97-AF65-F5344CB8AC3E}">
        <p14:creationId xmlns:p14="http://schemas.microsoft.com/office/powerpoint/2010/main" val="360339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Nor Flash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9185455-4D06-4676-BFAC-384FC8C95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0515600" cy="4802187"/>
          </a:xfrm>
        </p:spPr>
      </p:pic>
    </p:spTree>
    <p:extLst>
      <p:ext uri="{BB962C8B-B14F-4D97-AF65-F5344CB8AC3E}">
        <p14:creationId xmlns:p14="http://schemas.microsoft.com/office/powerpoint/2010/main" val="380550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2C9B6-D4F0-4082-898F-E279ACA9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270BE-1866-4033-AA10-6E327AE68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Flash VS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 Based File System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TPSFS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2532067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87204-DCC2-406E-A216-4A080F8B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Based File System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598987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87204-DCC2-406E-A216-4A080F8B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设计主要考虑因素：磨损平衡（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 Leveling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41985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87204-DCC2-406E-A216-4A080F8B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 - Log-structured File System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C05C42-F845-40B4-ABCD-5E7C063720C7}"/>
              </a:ext>
            </a:extLst>
          </p:cNvPr>
          <p:cNvSpPr txBox="1"/>
          <p:nvPr/>
        </p:nvSpPr>
        <p:spPr>
          <a:xfrm>
            <a:off x="2306320" y="5801360"/>
            <a:ext cx="757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以下内容摘自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http://www.sourceware.org/jffs2/jffs2-slides-transformed.pdf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331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34E883E-D631-42D0-8B7B-5A095DBE3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60" y="1693224"/>
            <a:ext cx="5525370" cy="4802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C9470A2-2F47-4335-82C4-3C77A0B8E9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5"/>
          <a:stretch/>
        </p:blipFill>
        <p:spPr>
          <a:xfrm>
            <a:off x="6363570" y="1688151"/>
            <a:ext cx="5525370" cy="4812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FFDAC259-549D-474E-A619-ADE82B1547D6}"/>
              </a:ext>
            </a:extLst>
          </p:cNvPr>
          <p:cNvCxnSpPr>
            <a:stCxn id="9" idx="0"/>
            <a:endCxn id="11" idx="0"/>
          </p:cNvCxnSpPr>
          <p:nvPr/>
        </p:nvCxnSpPr>
        <p:spPr>
          <a:xfrm rot="5400000" flipH="1" flipV="1">
            <a:off x="6093464" y="-1339567"/>
            <a:ext cx="5073" cy="6060510"/>
          </a:xfrm>
          <a:prstGeom prst="bentConnector3">
            <a:avLst>
              <a:gd name="adj1" fmla="val 1502056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6CD59D1-BEF5-4D4E-9B6A-812C06A79E34}"/>
              </a:ext>
            </a:extLst>
          </p:cNvPr>
          <p:cNvSpPr txBox="1"/>
          <p:nvPr/>
        </p:nvSpPr>
        <p:spPr>
          <a:xfrm>
            <a:off x="5070292" y="955040"/>
            <a:ext cx="2051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节点重放</a:t>
            </a:r>
          </a:p>
        </p:txBody>
      </p:sp>
    </p:spTree>
    <p:extLst>
      <p:ext uri="{BB962C8B-B14F-4D97-AF65-F5344CB8AC3E}">
        <p14:creationId xmlns:p14="http://schemas.microsoft.com/office/powerpoint/2010/main" val="1421346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 - Layout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E69927-0240-4B0F-A4B0-D6D690587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193" y="2568453"/>
            <a:ext cx="8771614" cy="39244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CBC0E99-A07B-4828-A743-1DD7EBB37F1B}"/>
              </a:ext>
            </a:extLst>
          </p:cNvPr>
          <p:cNvSpPr txBox="1"/>
          <p:nvPr/>
        </p:nvSpPr>
        <p:spPr>
          <a:xfrm>
            <a:off x="7368216" y="1192192"/>
            <a:ext cx="3113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F0000"/>
                </a:solidFill>
              </a:rPr>
              <a:t>Space</a:t>
            </a:r>
            <a:r>
              <a:rPr lang="zh-CN" altLang="en-US" sz="4800" b="1" dirty="0">
                <a:solidFill>
                  <a:srgbClr val="FF0000"/>
                </a:solidFill>
              </a:rPr>
              <a:t>耗尽</a:t>
            </a:r>
          </a:p>
        </p:txBody>
      </p:sp>
    </p:spTree>
    <p:extLst>
      <p:ext uri="{BB962C8B-B14F-4D97-AF65-F5344CB8AC3E}">
        <p14:creationId xmlns:p14="http://schemas.microsoft.com/office/powerpoint/2010/main" val="33529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2C9B6-D4F0-4082-898F-E279ACA9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270BE-1866-4033-AA10-6E327AE68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Flash VS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Based File System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TPSFS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3795491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 - Garbage Collection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4ED3CD-E904-43CB-A477-B8D8B7882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36" y="2484613"/>
            <a:ext cx="10361327" cy="3013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D410D0D4-5501-45C0-9DD9-69370029C614}"/>
              </a:ext>
            </a:extLst>
          </p:cNvPr>
          <p:cNvGrpSpPr/>
          <p:nvPr/>
        </p:nvGrpSpPr>
        <p:grpSpPr>
          <a:xfrm>
            <a:off x="2352040" y="3122930"/>
            <a:ext cx="6715760" cy="189230"/>
            <a:chOff x="2352040" y="3122930"/>
            <a:chExt cx="6715760" cy="18923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1E0B0C-A116-4EA5-BD42-CC337FAE67E9}"/>
                </a:ext>
              </a:extLst>
            </p:cNvPr>
            <p:cNvSpPr/>
            <p:nvPr/>
          </p:nvSpPr>
          <p:spPr>
            <a:xfrm>
              <a:off x="2352040" y="3129280"/>
              <a:ext cx="274320" cy="18288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96CBB28-1E55-44FB-BCF0-F7467AB8238D}"/>
                </a:ext>
              </a:extLst>
            </p:cNvPr>
            <p:cNvSpPr/>
            <p:nvPr/>
          </p:nvSpPr>
          <p:spPr>
            <a:xfrm>
              <a:off x="8793480" y="3129280"/>
              <a:ext cx="274320" cy="18288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B10C03E9-D872-410A-96A5-7AAEC2AF28CD}"/>
                </a:ext>
              </a:extLst>
            </p:cNvPr>
            <p:cNvCxnSpPr>
              <a:cxnSpLocks/>
              <a:stCxn id="9" idx="0"/>
              <a:endCxn id="10" idx="0"/>
            </p:cNvCxnSpPr>
            <p:nvPr/>
          </p:nvCxnSpPr>
          <p:spPr>
            <a:xfrm rot="5400000" flipH="1" flipV="1">
              <a:off x="5709920" y="-91440"/>
              <a:ext cx="12700" cy="6441440"/>
            </a:xfrm>
            <a:prstGeom prst="bentConnector3">
              <a:avLst>
                <a:gd name="adj1" fmla="val 9880000"/>
              </a:avLst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0D23DC7-63B7-46DE-996B-3B01A60DC451}"/>
              </a:ext>
            </a:extLst>
          </p:cNvPr>
          <p:cNvGrpSpPr/>
          <p:nvPr/>
        </p:nvGrpSpPr>
        <p:grpSpPr>
          <a:xfrm>
            <a:off x="2352040" y="3865387"/>
            <a:ext cx="6967508" cy="182880"/>
            <a:chOff x="2352040" y="3865387"/>
            <a:chExt cx="6967508" cy="18288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259E1A4-94EB-43CF-AA8C-56DB45E81FA0}"/>
                </a:ext>
              </a:extLst>
            </p:cNvPr>
            <p:cNvSpPr/>
            <p:nvPr/>
          </p:nvSpPr>
          <p:spPr>
            <a:xfrm>
              <a:off x="2352040" y="3865387"/>
              <a:ext cx="274320" cy="18288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FA22CF7-7DF2-4E5E-BC40-B8AF1CBA8424}"/>
                </a:ext>
              </a:extLst>
            </p:cNvPr>
            <p:cNvSpPr/>
            <p:nvPr/>
          </p:nvSpPr>
          <p:spPr>
            <a:xfrm>
              <a:off x="8793480" y="3865387"/>
              <a:ext cx="274320" cy="18288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651A9A5-A4DC-42CD-BEC6-9D045634E11E}"/>
                </a:ext>
              </a:extLst>
            </p:cNvPr>
            <p:cNvSpPr/>
            <p:nvPr/>
          </p:nvSpPr>
          <p:spPr>
            <a:xfrm>
              <a:off x="2692976" y="3865387"/>
              <a:ext cx="274320" cy="18288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169EA6D-0861-41B3-AEBD-906D99FCB822}"/>
                </a:ext>
              </a:extLst>
            </p:cNvPr>
            <p:cNvSpPr/>
            <p:nvPr/>
          </p:nvSpPr>
          <p:spPr>
            <a:xfrm>
              <a:off x="9045228" y="3865387"/>
              <a:ext cx="274320" cy="18288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2E2DCA14-CA9C-4E57-8869-8B078A46FD2E}"/>
              </a:ext>
            </a:extLst>
          </p:cNvPr>
          <p:cNvSpPr/>
          <p:nvPr/>
        </p:nvSpPr>
        <p:spPr>
          <a:xfrm>
            <a:off x="2352040" y="4595144"/>
            <a:ext cx="797560" cy="18288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2559FD4-2A7F-4509-8725-C940E39D0179}"/>
              </a:ext>
            </a:extLst>
          </p:cNvPr>
          <p:cNvSpPr txBox="1"/>
          <p:nvPr/>
        </p:nvSpPr>
        <p:spPr>
          <a:xfrm>
            <a:off x="2108425" y="4951013"/>
            <a:ext cx="128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776D94F-8AC9-4CA3-AF5C-A3D8F9F46844}"/>
              </a:ext>
            </a:extLst>
          </p:cNvPr>
          <p:cNvSpPr/>
          <p:nvPr/>
        </p:nvSpPr>
        <p:spPr>
          <a:xfrm>
            <a:off x="2349213" y="3862762"/>
            <a:ext cx="797560" cy="182880"/>
          </a:xfrm>
          <a:prstGeom prst="rect">
            <a:avLst/>
          </a:prstGeom>
          <a:solidFill>
            <a:srgbClr val="E0E0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77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87204-DCC2-406E-A216-4A080F8B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 – Journaling Flash File System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071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2A179-B275-48BC-81CB-E7C422B0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实际上就是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只有一种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jffs_raw_inode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Checkpoint Region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，支持掉电恢复；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，因此无法实现硬链接（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仅有一个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3B66B9-378A-48FB-A549-5FCFE14A5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743" y="1115344"/>
            <a:ext cx="4458086" cy="18746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AF4C88-FDD4-443D-B807-ADADC49C4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95" y="5296431"/>
            <a:ext cx="4427604" cy="11964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1DCEE16-738E-4488-9EC2-9496F3598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003" y="5296431"/>
            <a:ext cx="4427604" cy="11964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8434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 -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2A179-B275-48BC-81CB-E7C422B0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不支持数据压缩（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Wearing Level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非常好，每个块的擦写次数都相同，但这也导致一些不必要的擦写；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不支持硬链接；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409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87204-DCC2-406E-A216-4A080F8B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 – Journaling Flash File System V2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589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2A179-B275-48BC-81CB-E7C422B0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的基础上加入了数据压缩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，这是最开始的目的；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具有多种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BlockLists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来选择性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F9A660-B99A-4CB2-8276-98C562930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508" y="4552249"/>
            <a:ext cx="6318984" cy="19406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915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E7C5DF2-31EC-49A1-A0FD-5C588C204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jffs2_raw_node_ref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jffs2_inode_cache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优点：加速查找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缺点：占用大量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，不适于嵌入式设备；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A2E588-9171-4240-AC16-63F83834C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681" y="163221"/>
            <a:ext cx="3952612" cy="65315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61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87204-DCC2-406E-A216-4A080F8B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SPIFFS - SPI Flash File System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087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SPIFFS - SPI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0BF650-7C5B-42C4-B777-7C03893CF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Peripheral Interface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，大概是通用串口；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有两种：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Nor 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 Nor 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 Nor 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的优点在于管脚数相对前者来说更少，更便宜；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SPIFFS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应用场景：无堆（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较小；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780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SPIFFS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0BF650-7C5B-42C4-B777-7C03893CF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9889"/>
            <a:ext cx="10515600" cy="2461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设计理念基于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YAFFS</a:t>
            </a:r>
          </a:p>
        </p:txBody>
      </p:sp>
    </p:spTree>
    <p:extLst>
      <p:ext uri="{BB962C8B-B14F-4D97-AF65-F5344CB8AC3E}">
        <p14:creationId xmlns:p14="http://schemas.microsoft.com/office/powerpoint/2010/main" val="32506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87204-DCC2-406E-A216-4A080F8B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507372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SPIFFS - YAFFS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EFF7820-E22F-41F7-94BA-29C4FD5CD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253" y="2270546"/>
            <a:ext cx="10585494" cy="34820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C4F90B0-9306-4B81-AC5D-9FE545110C2E}"/>
              </a:ext>
            </a:extLst>
          </p:cNvPr>
          <p:cNvSpPr/>
          <p:nvPr/>
        </p:nvSpPr>
        <p:spPr>
          <a:xfrm>
            <a:off x="1030149" y="2986268"/>
            <a:ext cx="1192192" cy="4427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05A922-511C-45D2-8F31-EB1092046504}"/>
              </a:ext>
            </a:extLst>
          </p:cNvPr>
          <p:cNvSpPr/>
          <p:nvPr/>
        </p:nvSpPr>
        <p:spPr>
          <a:xfrm>
            <a:off x="4811209" y="2986268"/>
            <a:ext cx="1439119" cy="4427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B49ECD-0F64-43CF-A2C4-70D408D9583B}"/>
              </a:ext>
            </a:extLst>
          </p:cNvPr>
          <p:cNvSpPr/>
          <p:nvPr/>
        </p:nvSpPr>
        <p:spPr>
          <a:xfrm>
            <a:off x="3703898" y="2986268"/>
            <a:ext cx="937549" cy="4427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802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SPIFFS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CE5A0B5-AC38-4E81-AB60-AAE405400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978" y="1551792"/>
            <a:ext cx="8268044" cy="50909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3B5533A-6331-4782-81FE-D52F0B220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048" y="87057"/>
            <a:ext cx="3866952" cy="131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1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SPIFFS - Page 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17C40A-DEB0-4DC4-85E6-074C3C196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36" y="3429000"/>
            <a:ext cx="9354728" cy="610565"/>
          </a:xfrm>
          <a:prstGeom prst="rect">
            <a:avLst/>
          </a:prstGeom>
        </p:spPr>
      </p:pic>
      <p:sp>
        <p:nvSpPr>
          <p:cNvPr id="7" name="内容占位符 3">
            <a:extLst>
              <a:ext uri="{FF2B5EF4-FFF2-40B4-BE49-F238E27FC236}">
                <a16:creationId xmlns:a16="http://schemas.microsoft.com/office/drawing/2014/main" id="{930F1F81-DE9E-48B2-ABFF-DD0AC2FAA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太小了，因此索引信息不放在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中，放在每一个块的开头，即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。“*”号标记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Page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46359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SPIFFS -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0BF650-7C5B-42C4-B777-7C03893CF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扁平化、无目录；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建立在无堆结构、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受限；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借鉴了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YAFFS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YAFFS……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Yaffs.pdf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901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2C9B6-D4F0-4082-898F-E279ACA9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270BE-1866-4033-AA10-6E327AE68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Flash VS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Based File System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TPSFS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2520369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TPSFS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Power Secure 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0BF650-7C5B-42C4-B777-7C03893CF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事务机制，保证掉电安全；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元思想：把各个步骤看为是一个个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小事务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，整体算一个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大事务；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如果在保存日志的过程中发生掉电，则文件系统会忽略整个大事务；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如果在写真实数据区域时发生掉电，则文件系统上电后可以重新提交该事务；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03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TPSFS 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引出问题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0BF650-7C5B-42C4-B777-7C03893CF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如何侦测掉电？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事务如果没能写入那么写操作就无效，这又是如何保证掉电安全？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相关资料太少、太笼统，必须阅读源码；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997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2C9B6-D4F0-4082-898F-E279ACA9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270BE-1866-4033-AA10-6E327AE68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Flash VS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Based File System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TPSFS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2614679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055D9E-F1F2-4303-A220-693494B94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..\..\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IDE 3.11.0_experience\doc\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RealEvo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-IDE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快速入门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.pdf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26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-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2A179-B275-48BC-81CB-E7C422B0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）、页（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写前擦除：擦除为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，编程为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擦写生命周期有限；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价格便宜、功耗小、占地小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0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- SSD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2A179-B275-48BC-81CB-E7C422B0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SSD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是用固态电子存储芯片阵列而制成的硬盘；</a:t>
            </a:r>
            <a:endParaRPr lang="en-US" altLang="zh-C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Flash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闪存作为基础，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SSD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由控制单元和存储单元（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Flash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芯片、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DRAM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芯片存储介质的存储设备）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组成；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4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2C9B6-D4F0-4082-898F-E279ACA9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270BE-1866-4033-AA10-6E327AE68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 Flash VS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Flash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Based File System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TPSFS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264660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87204-DCC2-406E-A216-4A080F8B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 VS Nor Flash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813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Nor Flash -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2A179-B275-48BC-81CB-E7C422B0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的两个不同种类；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使用的存储技术不同，前者使用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门作为存储单元，后者采用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门；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7BD225-3561-441D-A597-91DCBB511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1" t="15477" r="8157" b="16693"/>
          <a:stretch/>
        </p:blipFill>
        <p:spPr>
          <a:xfrm>
            <a:off x="2936111" y="4029761"/>
            <a:ext cx="6319778" cy="282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9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Nor Flash - PIN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2A179-B275-48BC-81CB-E7C422B0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个管脚，用于数据、控制、寻址信息传输，因此只能顺序访问；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的管脚接口，可随机访问；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00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820</Words>
  <Application>Microsoft Office PowerPoint</Application>
  <PresentationFormat>宽屏</PresentationFormat>
  <Paragraphs>173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等线</vt:lpstr>
      <vt:lpstr>等线 Light</vt:lpstr>
      <vt:lpstr>Arial</vt:lpstr>
      <vt:lpstr>Times New Roman</vt:lpstr>
      <vt:lpstr>Office 主题​​</vt:lpstr>
      <vt:lpstr>第一阶段预研工作</vt:lpstr>
      <vt:lpstr>Contents</vt:lpstr>
      <vt:lpstr>Flash简介</vt:lpstr>
      <vt:lpstr>Flash - 基本</vt:lpstr>
      <vt:lpstr>Flash - SSD </vt:lpstr>
      <vt:lpstr>Contents</vt:lpstr>
      <vt:lpstr>Nand Flash VS Nor Flash</vt:lpstr>
      <vt:lpstr>Nand &amp; Nor Flash - 基本</vt:lpstr>
      <vt:lpstr>Nand &amp; Nor Flash - PIN</vt:lpstr>
      <vt:lpstr>Nand &amp; Nor Flash - Storage</vt:lpstr>
      <vt:lpstr>Nand &amp; Nor Flash - 读写性能</vt:lpstr>
      <vt:lpstr>Nand &amp; Nor Flash - Life Cycle</vt:lpstr>
      <vt:lpstr>Nand &amp; Nor Flash</vt:lpstr>
      <vt:lpstr>Contents</vt:lpstr>
      <vt:lpstr>Flash Based File System介绍</vt:lpstr>
      <vt:lpstr>设计主要考虑因素：磨损平衡（Wear Leveling）</vt:lpstr>
      <vt:lpstr>LFS - Log-structured File System</vt:lpstr>
      <vt:lpstr>LFS</vt:lpstr>
      <vt:lpstr>LFS - Layout</vt:lpstr>
      <vt:lpstr>LFS - Garbage Collection（GC）</vt:lpstr>
      <vt:lpstr>JFFS – Journaling Flash File System</vt:lpstr>
      <vt:lpstr>JFFS</vt:lpstr>
      <vt:lpstr>JFFS - 缺点</vt:lpstr>
      <vt:lpstr>JFFS2 – Journaling Flash File System V2</vt:lpstr>
      <vt:lpstr>JFFS2</vt:lpstr>
      <vt:lpstr>JFFS2</vt:lpstr>
      <vt:lpstr>SPIFFS - SPI Flash File System</vt:lpstr>
      <vt:lpstr>SPIFFS - SPI</vt:lpstr>
      <vt:lpstr>SPIFFS</vt:lpstr>
      <vt:lpstr>SPIFFS - YAFFS</vt:lpstr>
      <vt:lpstr>SPIFFS</vt:lpstr>
      <vt:lpstr>SPIFFS - Page 0</vt:lpstr>
      <vt:lpstr>SPIFFS - 总结</vt:lpstr>
      <vt:lpstr>Contents</vt:lpstr>
      <vt:lpstr>TPSFS（True Power Secure FS）</vt:lpstr>
      <vt:lpstr>TPSFS – 引出问题</vt:lpstr>
      <vt:lpstr>Contents</vt:lpstr>
      <vt:lpstr>SylixOS IDE配置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Wade Wilson</dc:creator>
  <cp:lastModifiedBy>Wade Wilson</cp:lastModifiedBy>
  <cp:revision>245</cp:revision>
  <dcterms:created xsi:type="dcterms:W3CDTF">2021-01-24T06:14:32Z</dcterms:created>
  <dcterms:modified xsi:type="dcterms:W3CDTF">2021-01-24T13:17:29Z</dcterms:modified>
</cp:coreProperties>
</file>