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D856C-33A7-4059-BED3-FF5C13BA9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5DCF1E-29F2-47FF-B617-DAFED870B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CD7BA-0B71-4E5A-9EC3-F75C8F41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24-AF98-4DDB-9042-7E655F6A6BBC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8388F-3842-42F9-B3BF-358B2D43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9C0C4-3F9B-4527-8E92-317BAE8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9F26-1629-499B-ADD3-CDE86F9AB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30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B9729-D90A-4726-AB5A-D745B78B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EDEE2-63FC-4DBD-8940-C50D2149A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9CDD4-B516-4FC2-8DAD-F7C3D65D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24-AF98-4DDB-9042-7E655F6A6BBC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140D1-37CC-48D5-9924-092B8796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71D77-F842-4B11-BC2B-D2C730B1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9F26-1629-499B-ADD3-CDE86F9AB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3C0C9A-78C0-44F6-83DC-848CE093D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F9F2FF-0072-425A-99AC-6836CF45B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2B88B-40EE-4583-88F7-12F07AEB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24-AF98-4DDB-9042-7E655F6A6BBC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B00D2-B613-404E-BC41-C343AF03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9E14B-997F-487C-AE61-9C85D0CE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9F26-1629-499B-ADD3-CDE86F9AB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4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396DA-D590-47E7-8B23-53280336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09641-78D6-45F0-BC61-14CF592C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B192C-C0CD-4C1E-B62F-2BCA726A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24-AF98-4DDB-9042-7E655F6A6BBC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3E1B8-0741-4F57-AB24-5527067B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989F0-8485-47FB-8F4F-D7931040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9F26-1629-499B-ADD3-CDE86F9AB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5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693B7-CDFD-420E-BBCE-3DED64F3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EFD82A-A033-478B-AACF-F8CCEFF14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3C42C-ED75-45A0-9E44-395705B7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24-AF98-4DDB-9042-7E655F6A6BBC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E74BE-FBFF-4669-A258-C1F077B6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6817F-2C7F-4EC7-9C5D-B5084B3A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9F26-1629-499B-ADD3-CDE86F9AB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23D0D-ED37-4C28-BCF5-B4FB07B4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A0BF1-258A-42A9-8118-C4F10986B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C4710A-1E99-444A-A7A1-891227F14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60FEC-68E2-4E12-BE01-87E9C9FA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24-AF98-4DDB-9042-7E655F6A6BBC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2E2BA-C0E8-4541-BE47-D28E41E5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1E8883-7C85-4C1B-94AA-5DB6C1BE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9F26-1629-499B-ADD3-CDE86F9AB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09A64-486F-409C-AB06-D93956E2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D8C1E-1A34-4AEC-AE93-726C0644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E97D64-C295-4B46-B461-6D78F762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35FBE6-CD11-4806-B67D-B5F6F71CE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EDAA1C-C4ED-4C04-96E2-0FB603B4B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1573F0-E7E9-4BE0-88F9-0100580E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24-AF98-4DDB-9042-7E655F6A6BBC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950965-C085-4ED3-884B-D4F0F916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4B2E89-149F-49EE-B404-81DFA99E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9F26-1629-499B-ADD3-CDE86F9AB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7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9E3C9-3C69-4E49-8EAD-D4C2FE49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1C732B-C6D5-4233-ACCD-5C3E068A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24-AF98-4DDB-9042-7E655F6A6BBC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875046-281B-41B7-8567-F75790B0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CDA234-F23B-4A03-86B0-B69F6B58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9F26-1629-499B-ADD3-CDE86F9AB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8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7067D7-BC59-41FB-B814-9A7A045B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24-AF98-4DDB-9042-7E655F6A6BBC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2A2119-6B6E-4140-99BD-DE78943A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A3CE5-693F-4BF0-9F3D-66344050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9F26-1629-499B-ADD3-CDE86F9AB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33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48593-DC9B-4018-B0EE-A62A1FC6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22DC0-3FCA-4214-9BDA-013357A13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350E41-6028-4CEC-B308-77EF8B661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634FC-8FF1-4E88-B735-28D8544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24-AF98-4DDB-9042-7E655F6A6BBC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A8DB3-EA2E-416F-8D09-97CE5A19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2E6C3-7810-4893-97A5-0DE11AE2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9F26-1629-499B-ADD3-CDE86F9AB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0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3CA81-7CD5-4091-8604-AB453EE7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74D2A9-4A36-4E1C-9F87-0A8D72123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B350D1-E5D3-4233-A13C-AA06F212A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7FF99E-3903-443D-B307-65CC88AC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4224-AF98-4DDB-9042-7E655F6A6BBC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AB17C-D197-450D-8565-8A0A268B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BBBB5-5F48-4A95-9CD8-2712CE9D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9F26-1629-499B-ADD3-CDE86F9AB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1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D20470-FA35-4138-A60B-51079ACB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7E8A3-287F-4C34-B63B-A938EE54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A7128-D313-4D94-B3F1-521EA76D9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4224-AF98-4DDB-9042-7E655F6A6BBC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5C94B-7C25-4AFD-BC10-A96B21B7A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6C1A0-B16C-4730-BC1F-8CC6A4091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9F26-1629-499B-ADD3-CDE86F9AB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1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79F5D-35DA-4A7B-9FF3-46C3B29E3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D27F1F-A7E8-4767-A91D-C84D99CB2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2021-03-02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4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5F9E0-36B7-4896-A8D2-ABC730B8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工程中完成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1E61F9E-B2F8-4BD3-93DB-86EBA677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更改了加载驱动、创建设备和删除设备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simpleFs.c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三个函数的名字以及相应的宏定义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simpleFs.h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更改了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simpleFs.c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simpleFsLib.c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API_SemaphoreMCreate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参数，把锁的名称改为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simplevol_lock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DRIVER_DESCRIPTION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fsRegister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“ram”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“simple”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simpleFs.h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中的裁剪宏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__SIMPLEFS_H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tshellFsCmdMount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中打印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信息；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__mount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不需要操作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BLK 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bNeeddelete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）。所以添加一个判断，让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也不需要；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可能需要修改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中的一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个函数；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47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79F5D-35DA-4A7B-9FF3-46C3B29E3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D27F1F-A7E8-4767-A91D-C84D99CB2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2021-03-02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5F9E0-36B7-4896-A8D2-ABC730B8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E8BB6-24E2-4D91-ADC7-FE196381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Nor Flash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使用串口连接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mini2440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深入理解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Part2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工程中完成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镜像）</a:t>
            </a:r>
          </a:p>
        </p:txBody>
      </p:sp>
    </p:spTree>
    <p:extLst>
      <p:ext uri="{BB962C8B-B14F-4D97-AF65-F5344CB8AC3E}">
        <p14:creationId xmlns:p14="http://schemas.microsoft.com/office/powerpoint/2010/main" val="160764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5F9E0-36B7-4896-A8D2-ABC730B8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Nor Flash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E8BB6-24E2-4D91-ADC7-FE196381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SST39VF1601 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容量；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 per 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4KB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容量；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擦除单位可为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Chip/Block/Sector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79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5F9E0-36B7-4896-A8D2-ABC730B8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Nor Flash –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E8BB6-24E2-4D91-ADC7-FE196381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概貌（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[-s|-S]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[-w|-W] offset 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[-r|-R] offset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[-r|-R] offset -o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b|byte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[-r|-R] offset -o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s|sect|sector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擦除（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[-e|-E] offset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[-e|-E] offset -o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b|block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[-e|-E] offset -o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s|sect|sector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[-e|-E] offset -o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c|chip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重置（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-reset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[-t|-T]</a:t>
            </a:r>
          </a:p>
        </p:txBody>
      </p:sp>
    </p:spTree>
    <p:extLst>
      <p:ext uri="{BB962C8B-B14F-4D97-AF65-F5344CB8AC3E}">
        <p14:creationId xmlns:p14="http://schemas.microsoft.com/office/powerpoint/2010/main" val="221204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5F9E0-36B7-4896-A8D2-ABC730B8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Nor Flash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重要指令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2FA00A-793A-4A99-BD78-75BA04C5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13" y="1585206"/>
            <a:ext cx="7756373" cy="49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1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5F9E0-36B7-4896-A8D2-ABC730B8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Nor Flash – API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46896A-A4C2-4B2A-B3D0-198714D6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nor_init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scan_nor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模拟扫描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erase_nor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(UINT offset, ERASE_OPTIONS ops)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擦除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处的内容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write_nor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(UINT offset, PCHAR content, UINT size)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处写入大小为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read_content_t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read_nor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(UINT offset, READ_OPTIONS ops)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处的内容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371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5F9E0-36B7-4896-A8D2-ABC730B8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使用串口连接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mini2440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46896A-A4C2-4B2A-B3D0-198714D6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连接串口线；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将开关拨到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SecurCRT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打开设备管理器，查看串口号；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SecureCRT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连接相应串口；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mini2440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电源即可访问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FriendlyARM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5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5F9E0-36B7-4896-A8D2-ABC730B8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深入理解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Part2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46896A-A4C2-4B2A-B3D0-198714D6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创建文件的流程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如何创建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raw_inode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创建目录文件的流程；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写文件的流程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空洞（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待解决：重新整理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中的知识，将整个过程用自己的方式表示出来，有利于落实真实文件系统；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5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5F9E0-36B7-4896-A8D2-ABC730B8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工程中完成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C5B4F1-118D-4BBD-9708-56A44E70A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912" y="1497187"/>
            <a:ext cx="8508175" cy="49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585</Words>
  <Application>Microsoft Office PowerPoint</Application>
  <PresentationFormat>宽屏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SylixOS Practice</vt:lpstr>
      <vt:lpstr>Contents</vt:lpstr>
      <vt:lpstr>Fake Nor Flash</vt:lpstr>
      <vt:lpstr>Fake Nor Flash – Cmd访问</vt:lpstr>
      <vt:lpstr>Fake Nor Flash – 重要指令Summary</vt:lpstr>
      <vt:lpstr>Fake Nor Flash – API</vt:lpstr>
      <vt:lpstr>使用串口连接mini2440</vt:lpstr>
      <vt:lpstr>JFFS2深入理解 - Part2</vt:lpstr>
      <vt:lpstr>在SylixOS BSP工程中完成simpleFs</vt:lpstr>
      <vt:lpstr>在SylixOS BSP工程中完成simpleFs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SylixOS Practice</dc:title>
  <dc:creator>Wade Wilson</dc:creator>
  <cp:lastModifiedBy>Wade Wilson</cp:lastModifiedBy>
  <cp:revision>47</cp:revision>
  <dcterms:created xsi:type="dcterms:W3CDTF">2021-03-02T12:21:20Z</dcterms:created>
  <dcterms:modified xsi:type="dcterms:W3CDTF">2021-03-02T12:50:44Z</dcterms:modified>
</cp:coreProperties>
</file>