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 Wilson" userId="4c3e4e0cd094df8b" providerId="LiveId" clId="{3B9E2FBE-F453-42C7-925F-2D75F530432A}"/>
    <pc:docChg chg="custSel addSld modSld">
      <pc:chgData name="Wade Wilson" userId="4c3e4e0cd094df8b" providerId="LiveId" clId="{3B9E2FBE-F453-42C7-925F-2D75F530432A}" dt="2021-08-09T14:41:55.203" v="14" actId="208"/>
      <pc:docMkLst>
        <pc:docMk/>
      </pc:docMkLst>
      <pc:sldChg chg="addSp delSp modSp new mod">
        <pc:chgData name="Wade Wilson" userId="4c3e4e0cd094df8b" providerId="LiveId" clId="{3B9E2FBE-F453-42C7-925F-2D75F530432A}" dt="2021-08-09T14:41:55.203" v="14" actId="208"/>
        <pc:sldMkLst>
          <pc:docMk/>
          <pc:sldMk cId="2623168371" sldId="256"/>
        </pc:sldMkLst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2" creationId="{DE58E2B8-BCDC-4F69-ACC2-295A204128AC}"/>
          </ac:spMkLst>
        </pc:spChg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3" creationId="{DC8E7916-39E8-4C71-8422-FC69DA882BC5}"/>
          </ac:spMkLst>
        </pc:spChg>
        <pc:spChg chg="add mod ord">
          <ac:chgData name="Wade Wilson" userId="4c3e4e0cd094df8b" providerId="LiveId" clId="{3B9E2FBE-F453-42C7-925F-2D75F530432A}" dt="2021-08-09T14:41:55.203" v="14" actId="208"/>
          <ac:spMkLst>
            <pc:docMk/>
            <pc:sldMk cId="2623168371" sldId="256"/>
            <ac:spMk id="9" creationId="{299AC9FB-A93C-4408-A7FB-C45B69DF707E}"/>
          </ac:spMkLst>
        </pc:sp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4" creationId="{16C6D101-B936-4C9E-A0E1-036D4909417C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5" creationId="{8D51AB20-DD05-489E-BF92-8ACACE248117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6" creationId="{E9F21641-70A6-428B-ABF3-DAD977021792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7" creationId="{2E0DD1ED-4FAB-47D2-B868-F462561CCA93}"/>
          </ac:graphicFrameMkLst>
        </pc:graphicFrameChg>
        <pc:picChg chg="add mod">
          <ac:chgData name="Wade Wilson" userId="4c3e4e0cd094df8b" providerId="LiveId" clId="{3B9E2FBE-F453-42C7-925F-2D75F530432A}" dt="2021-08-09T14:40:05.084" v="10" actId="1076"/>
          <ac:picMkLst>
            <pc:docMk/>
            <pc:sldMk cId="2623168371" sldId="256"/>
            <ac:picMk id="8" creationId="{52BC99FF-DCE5-4909-8536-8ECE5DD37A29}"/>
          </ac:picMkLst>
        </pc:picChg>
      </pc:sldChg>
      <pc:sldMasterChg chg="addSldLayout">
        <pc:chgData name="Wade Wilson" userId="4c3e4e0cd094df8b" providerId="LiveId" clId="{3B9E2FBE-F453-42C7-925F-2D75F530432A}" dt="2021-08-09T14:39:55.574" v="0" actId="680"/>
        <pc:sldMasterMkLst>
          <pc:docMk/>
          <pc:sldMasterMk cId="2685260127" sldId="2147483648"/>
        </pc:sldMasterMkLst>
        <pc:sldLayoutChg chg="add">
          <pc:chgData name="Wade Wilson" userId="4c3e4e0cd094df8b" providerId="LiveId" clId="{3B9E2FBE-F453-42C7-925F-2D75F530432A}" dt="2021-08-09T14:39:55.574" v="0" actId="680"/>
          <pc:sldLayoutMkLst>
            <pc:docMk/>
            <pc:sldMasterMk cId="2685260127" sldId="2147483648"/>
            <pc:sldLayoutMk cId="597755672" sldId="2147483649"/>
          </pc:sldLayoutMkLst>
        </pc:sldLayoutChg>
      </pc:sldMasterChg>
    </pc:docChg>
  </pc:docChgLst>
  <pc:docChgLst>
    <pc:chgData name="Wade Wilson" userId="4c3e4e0cd094df8b" providerId="LiveId" clId="{AFFEE6F3-4C96-47C0-92A2-10EA4934537E}"/>
    <pc:docChg chg="undo custSel addSld delSld modSld">
      <pc:chgData name="Wade Wilson" userId="4c3e4e0cd094df8b" providerId="LiveId" clId="{AFFEE6F3-4C96-47C0-92A2-10EA4934537E}" dt="2021-08-10T15:15:17.119" v="32"/>
      <pc:docMkLst>
        <pc:docMk/>
      </pc:docMkLst>
      <pc:sldChg chg="addSp delSp modSp mod">
        <pc:chgData name="Wade Wilson" userId="4c3e4e0cd094df8b" providerId="LiveId" clId="{AFFEE6F3-4C96-47C0-92A2-10EA4934537E}" dt="2021-08-10T15:15:15.107" v="27" actId="21"/>
        <pc:sldMkLst>
          <pc:docMk/>
          <pc:sldMk cId="2623168371" sldId="256"/>
        </pc:sldMkLst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4" creationId="{FFC68E17-8990-4707-95F5-3DE200489586}"/>
          </ac:graphicFrameMkLst>
        </pc:graphicFrameChg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6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7" creationId="{E249FF7C-B3CA-446A-B08C-4FE0EF53FCDF}"/>
          </ac:graphicFrameMkLst>
        </pc:graphicFrameChg>
      </pc:sldChg>
      <pc:sldChg chg="new del">
        <pc:chgData name="Wade Wilson" userId="4c3e4e0cd094df8b" providerId="LiveId" clId="{AFFEE6F3-4C96-47C0-92A2-10EA4934537E}" dt="2021-08-10T15:14:19.745" v="1" actId="680"/>
        <pc:sldMkLst>
          <pc:docMk/>
          <pc:sldMk cId="2689861885" sldId="257"/>
        </pc:sldMkLst>
      </pc:sldChg>
      <pc:sldChg chg="addSp delSp modSp add mod">
        <pc:chgData name="Wade Wilson" userId="4c3e4e0cd094df8b" providerId="LiveId" clId="{AFFEE6F3-4C96-47C0-92A2-10EA4934537E}" dt="2021-08-10T15:15:17.119" v="32"/>
        <pc:sldMkLst>
          <pc:docMk/>
          <pc:sldMk cId="3853203579" sldId="257"/>
        </pc:sldMkLst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4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6" creationId="{751785F5-FD4E-41CB-9CC3-A903DA41D88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7" creationId="{539CDEDF-53B7-456F-96D7-25832E5F98BD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0" creationId="{EC8B3A68-EC7A-47FF-8E4A-DD811F027468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1" creationId="{86A61B62-DAC2-4A9C-B45B-B189D0639964}"/>
          </ac:graphicFrameMkLst>
        </pc:graphicFrameChg>
        <pc:picChg chg="add del">
          <ac:chgData name="Wade Wilson" userId="4c3e4e0cd094df8b" providerId="LiveId" clId="{AFFEE6F3-4C96-47C0-92A2-10EA4934537E}" dt="2021-08-10T15:14:33.135" v="15"/>
          <ac:picMkLst>
            <pc:docMk/>
            <pc:sldMk cId="3853203579" sldId="257"/>
            <ac:picMk id="2" creationId="{D0E84219-0945-4DCD-A340-CF4DD7D8FC9D}"/>
          </ac:picMkLst>
        </pc:picChg>
        <pc:picChg chg="add">
          <ac:chgData name="Wade Wilson" userId="4c3e4e0cd094df8b" providerId="LiveId" clId="{AFFEE6F3-4C96-47C0-92A2-10EA4934537E}" dt="2021-08-10T15:15:17.119" v="32"/>
          <ac:picMkLst>
            <pc:docMk/>
            <pc:sldMk cId="3853203579" sldId="257"/>
            <ac:picMk id="3" creationId="{384A23C9-E400-4007-98E2-5A3DC4A4E060}"/>
          </ac:picMkLst>
        </pc:picChg>
        <pc:picChg chg="del">
          <ac:chgData name="Wade Wilson" userId="4c3e4e0cd094df8b" providerId="LiveId" clId="{AFFEE6F3-4C96-47C0-92A2-10EA4934537E}" dt="2021-08-10T15:14:23.932" v="3" actId="478"/>
          <ac:picMkLst>
            <pc:docMk/>
            <pc:sldMk cId="3853203579" sldId="257"/>
            <ac:picMk id="8" creationId="{52BC99FF-DCE5-4909-8536-8ECE5DD37A2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gc_bw\&#21021;&#29256;&#12289;&#31532;&#20108;&#29256;&#12289;&#31532;&#19977;&#29256;\&#32472;&#2227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ount_ms\&#31532;&#20108;&#29256;-4096\&#32472;&#2227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ergable_tree_mm\&#21021;&#29256;&#12289;&#31532;&#20108;&#29256;&#12289;&#31532;&#19977;&#29256;\&#32472;&#2227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ergable_tree_mm\&#21021;&#29256;&#12289;&#31532;&#20108;&#29256;&#12289;&#31532;&#19977;&#29256;\&#32472;&#2227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gc_bw\&#21021;&#29256;&#12289;&#31532;&#20108;&#29256;&#12289;&#31532;&#19977;&#29256;\&#32472;&#2227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基本</a:t>
            </a:r>
            <a:r>
              <a:rPr lang="en-US" altLang="zh-CN"/>
              <a:t>IO</a:t>
            </a:r>
            <a:r>
              <a:rPr lang="zh-CN" altLang="en-US"/>
              <a:t>对比表 </a:t>
            </a:r>
            <a:r>
              <a:rPr lang="en-US" altLang="zh-CN"/>
              <a:t>- 4</a:t>
            </a:r>
            <a:r>
              <a:rPr lang="zh-CN" altLang="en-US"/>
              <a:t>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Sheet1!$B$110:$E$110</c:f>
              <c:numCache>
                <c:formatCode>General</c:formatCode>
                <c:ptCount val="4"/>
                <c:pt idx="0">
                  <c:v>7811.7442999999994</c:v>
                </c:pt>
                <c:pt idx="1">
                  <c:v>7222.622800000001</c:v>
                </c:pt>
                <c:pt idx="2">
                  <c:v>493.81000000000023</c:v>
                </c:pt>
                <c:pt idx="3">
                  <c:v>754.83469999999954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4-4D57-906F-EE21188C6039}"/>
            </c:ext>
          </c:extLst>
        </c:ser>
        <c:ser>
          <c:idx val="1"/>
          <c:order val="1"/>
          <c:tx>
            <c:strRef>
              <c:f>Sheet1!$A$111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Sheet1!$B$111:$E$111</c:f>
              <c:numCache>
                <c:formatCode>General</c:formatCode>
                <c:ptCount val="4"/>
                <c:pt idx="0">
                  <c:v>7462.8725999999979</c:v>
                </c:pt>
                <c:pt idx="1">
                  <c:v>7099.312100000001</c:v>
                </c:pt>
                <c:pt idx="2">
                  <c:v>524.18600000000015</c:v>
                </c:pt>
                <c:pt idx="3">
                  <c:v>648.54720000000009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34-4D57-906F-EE21188C6039}"/>
            </c:ext>
          </c:extLst>
        </c:ser>
        <c:ser>
          <c:idx val="2"/>
          <c:order val="2"/>
          <c:tx>
            <c:strRef>
              <c:f>Sheet1!$A$112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Sheet1!$B$112:$E$112</c:f>
              <c:numCache>
                <c:formatCode>General</c:formatCode>
                <c:ptCount val="4"/>
                <c:pt idx="0">
                  <c:v>370.78730000000013</c:v>
                </c:pt>
                <c:pt idx="1">
                  <c:v>7841.804299999998</c:v>
                </c:pt>
                <c:pt idx="2">
                  <c:v>36.061700000000016</c:v>
                </c:pt>
                <c:pt idx="3">
                  <c:v>95.895399999999995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34-4D57-906F-EE21188C6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92400"/>
        <c:axId val="285792816"/>
      </c:barChart>
      <c:catAx>
        <c:axId val="28579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2816"/>
        <c:crosses val="autoZero"/>
        <c:auto val="1"/>
        <c:lblAlgn val="ctr"/>
        <c:lblOffset val="100"/>
        <c:noMultiLvlLbl val="0"/>
      </c:catAx>
      <c:valAx>
        <c:axId val="28579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吞吐率 </a:t>
                </a:r>
                <a:r>
                  <a:rPr lang="en-US" altLang="zh-CN"/>
                  <a:t>(KB/s)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前台</a:t>
            </a:r>
            <a:r>
              <a:rPr lang="en-US" altLang="zh-CN"/>
              <a:t>GC</a:t>
            </a:r>
            <a:r>
              <a:rPr lang="zh-CN" altLang="en-US"/>
              <a:t>次数对比表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Sheet1!$H$107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Sheet1!$I$106:$K$106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Sheet1!$I$107:$K$107</c:f>
              <c:numCache>
                <c:formatCode>General</c:formatCode>
                <c:ptCount val="3"/>
                <c:pt idx="0">
                  <c:v>2214</c:v>
                </c:pt>
                <c:pt idx="1">
                  <c:v>1770</c:v>
                </c:pt>
                <c:pt idx="2">
                  <c:v>1327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9-4EE7-89C9-8B087B871955}"/>
            </c:ext>
          </c:extLst>
        </c:ser>
        <c:ser>
          <c:idx val="1"/>
          <c:order val="1"/>
          <c:tx>
            <c:strRef>
              <c:f>Sheet1!$H$108</c:f>
              <c:strCache>
                <c:ptCount val="1"/>
                <c:pt idx="0">
                  <c:v>hoitfs-opt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Sheet1!$I$106:$K$106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Sheet1!$I$108:$K$108</c:f>
              <c:numCache>
                <c:formatCode>General</c:formatCode>
                <c:ptCount val="3"/>
                <c:pt idx="0">
                  <c:v>502</c:v>
                </c:pt>
                <c:pt idx="1">
                  <c:v>652</c:v>
                </c:pt>
                <c:pt idx="2">
                  <c:v>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89-4EE7-89C9-8B087B871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0147823"/>
        <c:axId val="640149487"/>
      </c:barChart>
      <c:catAx>
        <c:axId val="6401478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149487"/>
        <c:crosses val="autoZero"/>
        <c:auto val="1"/>
        <c:lblAlgn val="ctr"/>
        <c:lblOffset val="100"/>
        <c:noMultiLvlLbl val="0"/>
      </c:catAx>
      <c:valAx>
        <c:axId val="64014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前台</a:t>
                </a:r>
                <a:r>
                  <a:rPr lang="en-US" altLang="zh-CN"/>
                  <a:t>GC</a:t>
                </a:r>
                <a:r>
                  <a:rPr lang="zh-CN" altLang="en-US"/>
                  <a:t>次数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14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挂载性能对比图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[绘图.xlsx]Sheet1!$A$108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[绘图.xlsx]Sheet1!$B$108:$D$108</c:f>
              <c:numCache>
                <c:formatCode>General</c:formatCode>
                <c:ptCount val="3"/>
                <c:pt idx="0">
                  <c:v>36.9208</c:v>
                </c:pt>
                <c:pt idx="1">
                  <c:v>37.587100000000014</c:v>
                </c:pt>
                <c:pt idx="2">
                  <c:v>41.372199999999999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4-45B8-8938-401E1656679B}"/>
            </c:ext>
          </c:extLst>
        </c:ser>
        <c:ser>
          <c:idx val="1"/>
          <c:order val="1"/>
          <c:tx>
            <c:strRef>
              <c:f>[绘图.xlsx]Sheet1!$A$109</c:f>
              <c:strCache>
                <c:ptCount val="1"/>
                <c:pt idx="0">
                  <c:v>hoitfs-ebs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[绘图.xlsx]Sheet1!$B$109:$D$109</c:f>
              <c:numCache>
                <c:formatCode>General</c:formatCode>
                <c:ptCount val="3"/>
                <c:pt idx="0">
                  <c:v>22.988200000000003</c:v>
                </c:pt>
                <c:pt idx="1">
                  <c:v>26.727599999999985</c:v>
                </c:pt>
                <c:pt idx="2">
                  <c:v>34.756399999999992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44-45B8-8938-401E1656679B}"/>
            </c:ext>
          </c:extLst>
        </c:ser>
        <c:ser>
          <c:idx val="2"/>
          <c:order val="2"/>
          <c:tx>
            <c:strRef>
              <c:f>[绘图.xlsx]Sheet1!$A$110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[绘图.xlsx]Sheet1!$B$110:$D$110</c:f>
              <c:numCache>
                <c:formatCode>General</c:formatCode>
                <c:ptCount val="3"/>
                <c:pt idx="0">
                  <c:v>5.7783999999999969</c:v>
                </c:pt>
                <c:pt idx="1">
                  <c:v>5.8288999999999991</c:v>
                </c:pt>
                <c:pt idx="2">
                  <c:v>5.8288999999999991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44-45B8-8938-401E16566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536752"/>
        <c:axId val="635550064"/>
      </c:barChart>
      <c:catAx>
        <c:axId val="63553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550064"/>
        <c:crosses val="autoZero"/>
        <c:auto val="1"/>
        <c:lblAlgn val="ctr"/>
        <c:lblOffset val="100"/>
        <c:noMultiLvlLbl val="0"/>
      </c:catAx>
      <c:valAx>
        <c:axId val="63555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53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baseline="0">
                <a:effectLst/>
              </a:rPr>
              <a:t>读性能对比表</a:t>
            </a:r>
            <a:endParaRPr lang="zh-CN" altLang="zh-CN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Sheet1!$B$110:$C$110</c:f>
              <c:numCache>
                <c:formatCode>General</c:formatCode>
                <c:ptCount val="2"/>
                <c:pt idx="0">
                  <c:v>7811.7442999999994</c:v>
                </c:pt>
                <c:pt idx="1">
                  <c:v>7222.622800000001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3-4306-91F3-58E8EBBAB487}"/>
            </c:ext>
          </c:extLst>
        </c:ser>
        <c:ser>
          <c:idx val="1"/>
          <c:order val="1"/>
          <c:tx>
            <c:strRef>
              <c:f>Sheet1!$A$111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Sheet1!$B$111:$C$111</c:f>
              <c:numCache>
                <c:formatCode>General</c:formatCode>
                <c:ptCount val="2"/>
                <c:pt idx="0">
                  <c:v>7462.8725999999979</c:v>
                </c:pt>
                <c:pt idx="1">
                  <c:v>7099.312100000001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3-4306-91F3-58E8EBBAB487}"/>
            </c:ext>
          </c:extLst>
        </c:ser>
        <c:ser>
          <c:idx val="2"/>
          <c:order val="2"/>
          <c:tx>
            <c:strRef>
              <c:f>Sheet1!$A$112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Sheet1!$B$112:$C$112</c:f>
              <c:numCache>
                <c:formatCode>General</c:formatCode>
                <c:ptCount val="2"/>
                <c:pt idx="0">
                  <c:v>370.78730000000013</c:v>
                </c:pt>
                <c:pt idx="1">
                  <c:v>7841.804299999998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3-4306-91F3-58E8EBBA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492672"/>
        <c:axId val="288494336"/>
      </c:barChart>
      <c:catAx>
        <c:axId val="2884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494336"/>
        <c:crosses val="autoZero"/>
        <c:auto val="1"/>
        <c:lblAlgn val="ctr"/>
        <c:lblOffset val="100"/>
        <c:noMultiLvlLbl val="0"/>
      </c:catAx>
      <c:valAx>
        <c:axId val="2884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吞吐率 </a:t>
                </a:r>
                <a:r>
                  <a:rPr lang="en-US" altLang="zh-CN"/>
                  <a:t>(KB/s)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4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写性能对比表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Sheet1!$M$110:$N$110</c:f>
              <c:numCache>
                <c:formatCode>General</c:formatCode>
                <c:ptCount val="2"/>
                <c:pt idx="0">
                  <c:v>493.81000000000023</c:v>
                </c:pt>
                <c:pt idx="1">
                  <c:v>754.83469999999954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2-47E0-B42C-51F23368B9B1}"/>
            </c:ext>
          </c:extLst>
        </c:ser>
        <c:ser>
          <c:idx val="1"/>
          <c:order val="1"/>
          <c:tx>
            <c:strRef>
              <c:f>Sheet1!$L$111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Sheet1!$M$111:$N$111</c:f>
              <c:numCache>
                <c:formatCode>General</c:formatCode>
                <c:ptCount val="2"/>
                <c:pt idx="0">
                  <c:v>524.18600000000015</c:v>
                </c:pt>
                <c:pt idx="1">
                  <c:v>648.54720000000009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2-47E0-B42C-51F23368B9B1}"/>
            </c:ext>
          </c:extLst>
        </c:ser>
        <c:ser>
          <c:idx val="2"/>
          <c:order val="2"/>
          <c:tx>
            <c:strRef>
              <c:f>Sheet1!$L$112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Sheet1!$M$112:$N$112</c:f>
              <c:numCache>
                <c:formatCode>General</c:formatCode>
                <c:ptCount val="2"/>
                <c:pt idx="0">
                  <c:v>36.061700000000016</c:v>
                </c:pt>
                <c:pt idx="1">
                  <c:v>0.50359999999999983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2-47E0-B42C-51F23368B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98272"/>
        <c:axId val="285797856"/>
      </c:barChart>
      <c:catAx>
        <c:axId val="28579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7856"/>
        <c:crosses val="autoZero"/>
        <c:auto val="1"/>
        <c:lblAlgn val="ctr"/>
        <c:lblOffset val="100"/>
        <c:noMultiLvlLbl val="0"/>
      </c:catAx>
      <c:valAx>
        <c:axId val="28579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吞吐率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(KB/s)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小数据写入性能对比表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hoitfs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Sheet1!$M$3:$M$102</c:f>
              <c:numCache>
                <c:formatCode>General</c:formatCode>
                <c:ptCount val="100"/>
                <c:pt idx="0">
                  <c:v>4.58</c:v>
                </c:pt>
                <c:pt idx="1">
                  <c:v>9.2100000000000009</c:v>
                </c:pt>
                <c:pt idx="2">
                  <c:v>2.7</c:v>
                </c:pt>
                <c:pt idx="3">
                  <c:v>3.82</c:v>
                </c:pt>
                <c:pt idx="4">
                  <c:v>3.22</c:v>
                </c:pt>
                <c:pt idx="5">
                  <c:v>3.23</c:v>
                </c:pt>
                <c:pt idx="6">
                  <c:v>4.4400000000000004</c:v>
                </c:pt>
                <c:pt idx="7">
                  <c:v>2.25</c:v>
                </c:pt>
                <c:pt idx="8">
                  <c:v>3.99</c:v>
                </c:pt>
                <c:pt idx="9">
                  <c:v>2.0099999999999998</c:v>
                </c:pt>
                <c:pt idx="10">
                  <c:v>2.5</c:v>
                </c:pt>
                <c:pt idx="11">
                  <c:v>1.79</c:v>
                </c:pt>
                <c:pt idx="12">
                  <c:v>2.98</c:v>
                </c:pt>
                <c:pt idx="13">
                  <c:v>1.82</c:v>
                </c:pt>
                <c:pt idx="14">
                  <c:v>2.02</c:v>
                </c:pt>
                <c:pt idx="15">
                  <c:v>2.13</c:v>
                </c:pt>
                <c:pt idx="16">
                  <c:v>2</c:v>
                </c:pt>
                <c:pt idx="17">
                  <c:v>2</c:v>
                </c:pt>
                <c:pt idx="18">
                  <c:v>1.92</c:v>
                </c:pt>
                <c:pt idx="19">
                  <c:v>2.36</c:v>
                </c:pt>
                <c:pt idx="20">
                  <c:v>1.67</c:v>
                </c:pt>
                <c:pt idx="21">
                  <c:v>1.46</c:v>
                </c:pt>
                <c:pt idx="22">
                  <c:v>1.67</c:v>
                </c:pt>
                <c:pt idx="23">
                  <c:v>1.99</c:v>
                </c:pt>
                <c:pt idx="24">
                  <c:v>1.35</c:v>
                </c:pt>
                <c:pt idx="25">
                  <c:v>1.81</c:v>
                </c:pt>
                <c:pt idx="26">
                  <c:v>1.31</c:v>
                </c:pt>
                <c:pt idx="27">
                  <c:v>1.53</c:v>
                </c:pt>
                <c:pt idx="28">
                  <c:v>1.47</c:v>
                </c:pt>
                <c:pt idx="29">
                  <c:v>1.4</c:v>
                </c:pt>
                <c:pt idx="30">
                  <c:v>1.52</c:v>
                </c:pt>
                <c:pt idx="31">
                  <c:v>1.25</c:v>
                </c:pt>
                <c:pt idx="32">
                  <c:v>1.25</c:v>
                </c:pt>
                <c:pt idx="33">
                  <c:v>1.07</c:v>
                </c:pt>
                <c:pt idx="34">
                  <c:v>1.33</c:v>
                </c:pt>
                <c:pt idx="35">
                  <c:v>1.1100000000000001</c:v>
                </c:pt>
                <c:pt idx="36">
                  <c:v>1.01</c:v>
                </c:pt>
                <c:pt idx="37">
                  <c:v>1.04</c:v>
                </c:pt>
                <c:pt idx="38">
                  <c:v>1.21</c:v>
                </c:pt>
                <c:pt idx="39">
                  <c:v>0.99</c:v>
                </c:pt>
                <c:pt idx="40">
                  <c:v>1.1399999999999999</c:v>
                </c:pt>
                <c:pt idx="41">
                  <c:v>0.99</c:v>
                </c:pt>
                <c:pt idx="42">
                  <c:v>1.03</c:v>
                </c:pt>
                <c:pt idx="43">
                  <c:v>0.97</c:v>
                </c:pt>
                <c:pt idx="44">
                  <c:v>1.1599999999999999</c:v>
                </c:pt>
                <c:pt idx="45">
                  <c:v>1.1200000000000001</c:v>
                </c:pt>
                <c:pt idx="46">
                  <c:v>1</c:v>
                </c:pt>
                <c:pt idx="47">
                  <c:v>1</c:v>
                </c:pt>
                <c:pt idx="48">
                  <c:v>0.88</c:v>
                </c:pt>
                <c:pt idx="49">
                  <c:v>1.05</c:v>
                </c:pt>
                <c:pt idx="50">
                  <c:v>0.91</c:v>
                </c:pt>
                <c:pt idx="51">
                  <c:v>0.78</c:v>
                </c:pt>
                <c:pt idx="52">
                  <c:v>0.99</c:v>
                </c:pt>
                <c:pt idx="53">
                  <c:v>0.83</c:v>
                </c:pt>
                <c:pt idx="54">
                  <c:v>0.79</c:v>
                </c:pt>
                <c:pt idx="55">
                  <c:v>0.87</c:v>
                </c:pt>
                <c:pt idx="56">
                  <c:v>0.95</c:v>
                </c:pt>
                <c:pt idx="57">
                  <c:v>0.83</c:v>
                </c:pt>
                <c:pt idx="58">
                  <c:v>0.82</c:v>
                </c:pt>
                <c:pt idx="59">
                  <c:v>0.87</c:v>
                </c:pt>
                <c:pt idx="60">
                  <c:v>0.74</c:v>
                </c:pt>
                <c:pt idx="61">
                  <c:v>0.78</c:v>
                </c:pt>
                <c:pt idx="62">
                  <c:v>0.75</c:v>
                </c:pt>
                <c:pt idx="63">
                  <c:v>0.78</c:v>
                </c:pt>
                <c:pt idx="64">
                  <c:v>0.76</c:v>
                </c:pt>
                <c:pt idx="65">
                  <c:v>0.72</c:v>
                </c:pt>
                <c:pt idx="66">
                  <c:v>0.73</c:v>
                </c:pt>
                <c:pt idx="67">
                  <c:v>0.71</c:v>
                </c:pt>
                <c:pt idx="68">
                  <c:v>0.66</c:v>
                </c:pt>
                <c:pt idx="69">
                  <c:v>0.73</c:v>
                </c:pt>
                <c:pt idx="70">
                  <c:v>0.67</c:v>
                </c:pt>
                <c:pt idx="71">
                  <c:v>0.67</c:v>
                </c:pt>
                <c:pt idx="72">
                  <c:v>0.67</c:v>
                </c:pt>
                <c:pt idx="73">
                  <c:v>0.67</c:v>
                </c:pt>
                <c:pt idx="74">
                  <c:v>0.63</c:v>
                </c:pt>
                <c:pt idx="75">
                  <c:v>0.71</c:v>
                </c:pt>
                <c:pt idx="76">
                  <c:v>0.67</c:v>
                </c:pt>
                <c:pt idx="77">
                  <c:v>0.63</c:v>
                </c:pt>
                <c:pt idx="78">
                  <c:v>0.61</c:v>
                </c:pt>
                <c:pt idx="79">
                  <c:v>0.63</c:v>
                </c:pt>
                <c:pt idx="80">
                  <c:v>0.63</c:v>
                </c:pt>
                <c:pt idx="81">
                  <c:v>0.61</c:v>
                </c:pt>
                <c:pt idx="82">
                  <c:v>0.61</c:v>
                </c:pt>
                <c:pt idx="83">
                  <c:v>0.66</c:v>
                </c:pt>
                <c:pt idx="84">
                  <c:v>0.56999999999999995</c:v>
                </c:pt>
                <c:pt idx="85">
                  <c:v>0.59</c:v>
                </c:pt>
                <c:pt idx="86">
                  <c:v>0.62</c:v>
                </c:pt>
                <c:pt idx="87">
                  <c:v>0.5</c:v>
                </c:pt>
                <c:pt idx="88">
                  <c:v>0.56000000000000005</c:v>
                </c:pt>
                <c:pt idx="89">
                  <c:v>0.56000000000000005</c:v>
                </c:pt>
                <c:pt idx="90">
                  <c:v>0.55000000000000004</c:v>
                </c:pt>
                <c:pt idx="91">
                  <c:v>0.53</c:v>
                </c:pt>
                <c:pt idx="92">
                  <c:v>0.54</c:v>
                </c:pt>
                <c:pt idx="93">
                  <c:v>0.57999999999999996</c:v>
                </c:pt>
                <c:pt idx="94">
                  <c:v>0.51</c:v>
                </c:pt>
                <c:pt idx="95">
                  <c:v>0.53</c:v>
                </c:pt>
                <c:pt idx="96">
                  <c:v>0.5</c:v>
                </c:pt>
                <c:pt idx="97">
                  <c:v>0.5</c:v>
                </c:pt>
                <c:pt idx="98">
                  <c:v>0.55000000000000004</c:v>
                </c:pt>
                <c:pt idx="99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89-47E4-A4C8-1480D7043C93}"/>
            </c:ext>
          </c:extLst>
        </c:ser>
        <c:ser>
          <c:idx val="1"/>
          <c:order val="1"/>
          <c:tx>
            <c:strRef>
              <c:f>Sheet1!$N$2</c:f>
              <c:strCache>
                <c:ptCount val="1"/>
                <c:pt idx="0">
                  <c:v>hoitfs-mtree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Sheet1!$N$3:$N$102</c:f>
              <c:numCache>
                <c:formatCode>General</c:formatCode>
                <c:ptCount val="100"/>
                <c:pt idx="0">
                  <c:v>2.7</c:v>
                </c:pt>
                <c:pt idx="1">
                  <c:v>4.3600000000000003</c:v>
                </c:pt>
                <c:pt idx="2">
                  <c:v>5.24</c:v>
                </c:pt>
                <c:pt idx="3">
                  <c:v>2.92</c:v>
                </c:pt>
                <c:pt idx="4">
                  <c:v>6.5</c:v>
                </c:pt>
                <c:pt idx="5">
                  <c:v>2.52</c:v>
                </c:pt>
                <c:pt idx="6">
                  <c:v>2.7</c:v>
                </c:pt>
                <c:pt idx="7">
                  <c:v>3.74</c:v>
                </c:pt>
                <c:pt idx="8">
                  <c:v>3.78</c:v>
                </c:pt>
                <c:pt idx="9">
                  <c:v>3.47</c:v>
                </c:pt>
                <c:pt idx="10">
                  <c:v>3.38</c:v>
                </c:pt>
                <c:pt idx="11">
                  <c:v>3.25</c:v>
                </c:pt>
                <c:pt idx="12">
                  <c:v>3.46</c:v>
                </c:pt>
                <c:pt idx="13">
                  <c:v>3.2</c:v>
                </c:pt>
                <c:pt idx="14">
                  <c:v>3.27</c:v>
                </c:pt>
                <c:pt idx="15">
                  <c:v>3.27</c:v>
                </c:pt>
                <c:pt idx="16">
                  <c:v>3.42</c:v>
                </c:pt>
                <c:pt idx="17">
                  <c:v>3.38</c:v>
                </c:pt>
                <c:pt idx="18">
                  <c:v>3.37</c:v>
                </c:pt>
                <c:pt idx="19">
                  <c:v>3.18</c:v>
                </c:pt>
                <c:pt idx="20">
                  <c:v>3.41</c:v>
                </c:pt>
                <c:pt idx="21">
                  <c:v>2.94</c:v>
                </c:pt>
                <c:pt idx="22">
                  <c:v>3.3</c:v>
                </c:pt>
                <c:pt idx="23">
                  <c:v>3.26</c:v>
                </c:pt>
                <c:pt idx="24">
                  <c:v>3.09</c:v>
                </c:pt>
                <c:pt idx="25">
                  <c:v>4.71</c:v>
                </c:pt>
                <c:pt idx="26">
                  <c:v>2.37</c:v>
                </c:pt>
                <c:pt idx="27">
                  <c:v>2.8</c:v>
                </c:pt>
                <c:pt idx="28">
                  <c:v>4.83</c:v>
                </c:pt>
                <c:pt idx="29">
                  <c:v>2.98</c:v>
                </c:pt>
                <c:pt idx="30">
                  <c:v>3.96</c:v>
                </c:pt>
                <c:pt idx="31">
                  <c:v>2.14</c:v>
                </c:pt>
                <c:pt idx="32">
                  <c:v>4.4000000000000004</c:v>
                </c:pt>
                <c:pt idx="33">
                  <c:v>3.33</c:v>
                </c:pt>
                <c:pt idx="34">
                  <c:v>3.02</c:v>
                </c:pt>
                <c:pt idx="35">
                  <c:v>2.99</c:v>
                </c:pt>
                <c:pt idx="36">
                  <c:v>4.53</c:v>
                </c:pt>
                <c:pt idx="37">
                  <c:v>3.33</c:v>
                </c:pt>
                <c:pt idx="38">
                  <c:v>2.73</c:v>
                </c:pt>
                <c:pt idx="39">
                  <c:v>4.5199999999999996</c:v>
                </c:pt>
                <c:pt idx="40">
                  <c:v>2.89</c:v>
                </c:pt>
                <c:pt idx="41">
                  <c:v>4.1100000000000003</c:v>
                </c:pt>
                <c:pt idx="42">
                  <c:v>2.44</c:v>
                </c:pt>
                <c:pt idx="43">
                  <c:v>2.64</c:v>
                </c:pt>
                <c:pt idx="44">
                  <c:v>3.33</c:v>
                </c:pt>
                <c:pt idx="45">
                  <c:v>2.2000000000000002</c:v>
                </c:pt>
                <c:pt idx="46">
                  <c:v>4.2</c:v>
                </c:pt>
                <c:pt idx="47">
                  <c:v>2.16</c:v>
                </c:pt>
                <c:pt idx="48">
                  <c:v>3</c:v>
                </c:pt>
                <c:pt idx="49">
                  <c:v>2.75</c:v>
                </c:pt>
                <c:pt idx="50">
                  <c:v>3.01</c:v>
                </c:pt>
                <c:pt idx="51">
                  <c:v>3.62</c:v>
                </c:pt>
                <c:pt idx="52">
                  <c:v>2.27</c:v>
                </c:pt>
                <c:pt idx="53">
                  <c:v>3.95</c:v>
                </c:pt>
                <c:pt idx="54">
                  <c:v>2.38</c:v>
                </c:pt>
                <c:pt idx="55">
                  <c:v>3.66</c:v>
                </c:pt>
                <c:pt idx="56">
                  <c:v>2.19</c:v>
                </c:pt>
                <c:pt idx="57">
                  <c:v>2.78</c:v>
                </c:pt>
                <c:pt idx="58">
                  <c:v>3.72</c:v>
                </c:pt>
                <c:pt idx="59">
                  <c:v>2.06</c:v>
                </c:pt>
                <c:pt idx="60">
                  <c:v>2.82</c:v>
                </c:pt>
                <c:pt idx="61">
                  <c:v>4.0999999999999996</c:v>
                </c:pt>
                <c:pt idx="62">
                  <c:v>2.16</c:v>
                </c:pt>
                <c:pt idx="63">
                  <c:v>2.76</c:v>
                </c:pt>
                <c:pt idx="64">
                  <c:v>3.85</c:v>
                </c:pt>
                <c:pt idx="65">
                  <c:v>2.5</c:v>
                </c:pt>
                <c:pt idx="66">
                  <c:v>2.19</c:v>
                </c:pt>
                <c:pt idx="67">
                  <c:v>2.58</c:v>
                </c:pt>
                <c:pt idx="68">
                  <c:v>2.8</c:v>
                </c:pt>
                <c:pt idx="69">
                  <c:v>3.63</c:v>
                </c:pt>
                <c:pt idx="70">
                  <c:v>3.42</c:v>
                </c:pt>
                <c:pt idx="71">
                  <c:v>2.5</c:v>
                </c:pt>
                <c:pt idx="72">
                  <c:v>2.0699999999999998</c:v>
                </c:pt>
                <c:pt idx="73">
                  <c:v>2.75</c:v>
                </c:pt>
                <c:pt idx="74">
                  <c:v>2.62</c:v>
                </c:pt>
                <c:pt idx="75">
                  <c:v>2.44</c:v>
                </c:pt>
                <c:pt idx="76">
                  <c:v>2.4300000000000002</c:v>
                </c:pt>
                <c:pt idx="77">
                  <c:v>2.3199999999999998</c:v>
                </c:pt>
                <c:pt idx="78">
                  <c:v>2.5099999999999998</c:v>
                </c:pt>
                <c:pt idx="79">
                  <c:v>2.59</c:v>
                </c:pt>
                <c:pt idx="80">
                  <c:v>2.38</c:v>
                </c:pt>
                <c:pt idx="81">
                  <c:v>2.6</c:v>
                </c:pt>
                <c:pt idx="82">
                  <c:v>2.74</c:v>
                </c:pt>
                <c:pt idx="83">
                  <c:v>2.33</c:v>
                </c:pt>
                <c:pt idx="84">
                  <c:v>2.41</c:v>
                </c:pt>
                <c:pt idx="85">
                  <c:v>2.6</c:v>
                </c:pt>
                <c:pt idx="86">
                  <c:v>3.19</c:v>
                </c:pt>
                <c:pt idx="87">
                  <c:v>2.5</c:v>
                </c:pt>
                <c:pt idx="88">
                  <c:v>2.5</c:v>
                </c:pt>
                <c:pt idx="89">
                  <c:v>2.5</c:v>
                </c:pt>
                <c:pt idx="90">
                  <c:v>2.5</c:v>
                </c:pt>
                <c:pt idx="91">
                  <c:v>2.5</c:v>
                </c:pt>
                <c:pt idx="92">
                  <c:v>2.5</c:v>
                </c:pt>
                <c:pt idx="93">
                  <c:v>2.46</c:v>
                </c:pt>
                <c:pt idx="94">
                  <c:v>2.27</c:v>
                </c:pt>
                <c:pt idx="95">
                  <c:v>2.4</c:v>
                </c:pt>
                <c:pt idx="96">
                  <c:v>3.22</c:v>
                </c:pt>
                <c:pt idx="97">
                  <c:v>1.94</c:v>
                </c:pt>
                <c:pt idx="98">
                  <c:v>2.1800000000000002</c:v>
                </c:pt>
                <c:pt idx="99">
                  <c:v>2.41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9-47E4-A4C8-1480D7043C93}"/>
            </c:ext>
          </c:extLst>
        </c:ser>
        <c:ser>
          <c:idx val="2"/>
          <c:order val="2"/>
          <c:tx>
            <c:strRef>
              <c:f>Sheet1!$O$2</c:f>
              <c:strCache>
                <c:ptCount val="1"/>
                <c:pt idx="0">
                  <c:v>spiffs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Sheet1!$O$3:$O$102</c:f>
              <c:numCache>
                <c:formatCode>General</c:formatCode>
                <c:ptCount val="100"/>
                <c:pt idx="0">
                  <c:v>0.36</c:v>
                </c:pt>
                <c:pt idx="1">
                  <c:v>0.33</c:v>
                </c:pt>
                <c:pt idx="2">
                  <c:v>0.34</c:v>
                </c:pt>
                <c:pt idx="3">
                  <c:v>0.3</c:v>
                </c:pt>
                <c:pt idx="4">
                  <c:v>0.32</c:v>
                </c:pt>
                <c:pt idx="5">
                  <c:v>0.33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0.35</c:v>
                </c:pt>
                <c:pt idx="11">
                  <c:v>0.33</c:v>
                </c:pt>
                <c:pt idx="12">
                  <c:v>0.33</c:v>
                </c:pt>
                <c:pt idx="13">
                  <c:v>0.31</c:v>
                </c:pt>
                <c:pt idx="14">
                  <c:v>0.32</c:v>
                </c:pt>
                <c:pt idx="15">
                  <c:v>0.33</c:v>
                </c:pt>
                <c:pt idx="16">
                  <c:v>0.34</c:v>
                </c:pt>
                <c:pt idx="17">
                  <c:v>0.33</c:v>
                </c:pt>
                <c:pt idx="18">
                  <c:v>0.33</c:v>
                </c:pt>
                <c:pt idx="19">
                  <c:v>0.34</c:v>
                </c:pt>
                <c:pt idx="20">
                  <c:v>0.33</c:v>
                </c:pt>
                <c:pt idx="21">
                  <c:v>0.32</c:v>
                </c:pt>
                <c:pt idx="22">
                  <c:v>0.32</c:v>
                </c:pt>
                <c:pt idx="23">
                  <c:v>0.3</c:v>
                </c:pt>
                <c:pt idx="24">
                  <c:v>0.31</c:v>
                </c:pt>
                <c:pt idx="25">
                  <c:v>0.34</c:v>
                </c:pt>
                <c:pt idx="26">
                  <c:v>0.32</c:v>
                </c:pt>
                <c:pt idx="27">
                  <c:v>0.34</c:v>
                </c:pt>
                <c:pt idx="28">
                  <c:v>0.32</c:v>
                </c:pt>
                <c:pt idx="29">
                  <c:v>0.33</c:v>
                </c:pt>
                <c:pt idx="30">
                  <c:v>0.33</c:v>
                </c:pt>
                <c:pt idx="31">
                  <c:v>0.32</c:v>
                </c:pt>
                <c:pt idx="32">
                  <c:v>0.33</c:v>
                </c:pt>
                <c:pt idx="33">
                  <c:v>0.31</c:v>
                </c:pt>
                <c:pt idx="34">
                  <c:v>0.3</c:v>
                </c:pt>
                <c:pt idx="35">
                  <c:v>0.32</c:v>
                </c:pt>
                <c:pt idx="36">
                  <c:v>0.33</c:v>
                </c:pt>
                <c:pt idx="37">
                  <c:v>0.35</c:v>
                </c:pt>
                <c:pt idx="38">
                  <c:v>0.31</c:v>
                </c:pt>
                <c:pt idx="39">
                  <c:v>0.33</c:v>
                </c:pt>
                <c:pt idx="40">
                  <c:v>0.32</c:v>
                </c:pt>
                <c:pt idx="41">
                  <c:v>0.35</c:v>
                </c:pt>
                <c:pt idx="42">
                  <c:v>0.33</c:v>
                </c:pt>
                <c:pt idx="43">
                  <c:v>0.31</c:v>
                </c:pt>
                <c:pt idx="44">
                  <c:v>0.33</c:v>
                </c:pt>
                <c:pt idx="45">
                  <c:v>0.32</c:v>
                </c:pt>
                <c:pt idx="46">
                  <c:v>0.34</c:v>
                </c:pt>
                <c:pt idx="47">
                  <c:v>0.35</c:v>
                </c:pt>
                <c:pt idx="48">
                  <c:v>0.32</c:v>
                </c:pt>
                <c:pt idx="49">
                  <c:v>0.33</c:v>
                </c:pt>
                <c:pt idx="50">
                  <c:v>0.33</c:v>
                </c:pt>
                <c:pt idx="51">
                  <c:v>0.33</c:v>
                </c:pt>
                <c:pt idx="52">
                  <c:v>0.35</c:v>
                </c:pt>
                <c:pt idx="53">
                  <c:v>0.3</c:v>
                </c:pt>
                <c:pt idx="54">
                  <c:v>0.31</c:v>
                </c:pt>
                <c:pt idx="55">
                  <c:v>0.32</c:v>
                </c:pt>
                <c:pt idx="56">
                  <c:v>0.33</c:v>
                </c:pt>
                <c:pt idx="57">
                  <c:v>0.33</c:v>
                </c:pt>
                <c:pt idx="58">
                  <c:v>0.33</c:v>
                </c:pt>
                <c:pt idx="59">
                  <c:v>0.34</c:v>
                </c:pt>
                <c:pt idx="60">
                  <c:v>0.28999999999999998</c:v>
                </c:pt>
                <c:pt idx="61">
                  <c:v>0.24</c:v>
                </c:pt>
                <c:pt idx="62">
                  <c:v>0.25</c:v>
                </c:pt>
                <c:pt idx="63">
                  <c:v>0.23</c:v>
                </c:pt>
                <c:pt idx="64">
                  <c:v>0.23</c:v>
                </c:pt>
                <c:pt idx="65">
                  <c:v>0.28000000000000003</c:v>
                </c:pt>
                <c:pt idx="66">
                  <c:v>0.82</c:v>
                </c:pt>
                <c:pt idx="67">
                  <c:v>0.82</c:v>
                </c:pt>
                <c:pt idx="68">
                  <c:v>0.86</c:v>
                </c:pt>
                <c:pt idx="69">
                  <c:v>0.86</c:v>
                </c:pt>
                <c:pt idx="70">
                  <c:v>0.98</c:v>
                </c:pt>
                <c:pt idx="71">
                  <c:v>0.91</c:v>
                </c:pt>
                <c:pt idx="72">
                  <c:v>0.77</c:v>
                </c:pt>
                <c:pt idx="73">
                  <c:v>0.81</c:v>
                </c:pt>
                <c:pt idx="74">
                  <c:v>0.95</c:v>
                </c:pt>
                <c:pt idx="75">
                  <c:v>0.83</c:v>
                </c:pt>
                <c:pt idx="76">
                  <c:v>0.91</c:v>
                </c:pt>
                <c:pt idx="77">
                  <c:v>0.77</c:v>
                </c:pt>
                <c:pt idx="78">
                  <c:v>0.79</c:v>
                </c:pt>
                <c:pt idx="79">
                  <c:v>0.86</c:v>
                </c:pt>
                <c:pt idx="80">
                  <c:v>0.94</c:v>
                </c:pt>
                <c:pt idx="81">
                  <c:v>0.77</c:v>
                </c:pt>
                <c:pt idx="82">
                  <c:v>0.8</c:v>
                </c:pt>
                <c:pt idx="83">
                  <c:v>0.96</c:v>
                </c:pt>
                <c:pt idx="84">
                  <c:v>0.84</c:v>
                </c:pt>
                <c:pt idx="85">
                  <c:v>1</c:v>
                </c:pt>
                <c:pt idx="86">
                  <c:v>0.83</c:v>
                </c:pt>
                <c:pt idx="87">
                  <c:v>0.79</c:v>
                </c:pt>
                <c:pt idx="88">
                  <c:v>0.87</c:v>
                </c:pt>
                <c:pt idx="89">
                  <c:v>0.93</c:v>
                </c:pt>
                <c:pt idx="90">
                  <c:v>0.83</c:v>
                </c:pt>
                <c:pt idx="91">
                  <c:v>0.78</c:v>
                </c:pt>
                <c:pt idx="92">
                  <c:v>0.89</c:v>
                </c:pt>
                <c:pt idx="93">
                  <c:v>0.83</c:v>
                </c:pt>
                <c:pt idx="94">
                  <c:v>0.83</c:v>
                </c:pt>
                <c:pt idx="95">
                  <c:v>0.95</c:v>
                </c:pt>
                <c:pt idx="96">
                  <c:v>0.83</c:v>
                </c:pt>
                <c:pt idx="97">
                  <c:v>0.78</c:v>
                </c:pt>
                <c:pt idx="98">
                  <c:v>0.86</c:v>
                </c:pt>
                <c:pt idx="9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89-47E4-A4C8-1480D7043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7364000"/>
        <c:axId val="647373984"/>
      </c:lineChart>
      <c:catAx>
        <c:axId val="64736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小数据写入次数 </a:t>
                </a:r>
                <a:r>
                  <a:rPr lang="en-US" altLang="zh-CN"/>
                  <a:t>(</a:t>
                </a:r>
                <a:r>
                  <a:rPr lang="en-US" altLang="zh-CN" baseline="0"/>
                  <a:t> x100 </a:t>
                </a:r>
                <a:r>
                  <a:rPr lang="en-US" altLang="zh-CN"/>
                  <a:t>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373984"/>
        <c:crosses val="autoZero"/>
        <c:auto val="1"/>
        <c:lblAlgn val="ctr"/>
        <c:lblOffset val="100"/>
        <c:tickLblSkip val="5"/>
        <c:noMultiLvlLbl val="0"/>
      </c:catAx>
      <c:valAx>
        <c:axId val="64737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吞吐率 </a:t>
                </a:r>
                <a:r>
                  <a:rPr lang="en-US" altLang="zh-CN"/>
                  <a:t>(KB/s)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36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读内存开销对比图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AA-49B2-8F86-1196E1303F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AA-49B2-8F86-1196E1303FA9}"/>
              </c:ext>
            </c:extLst>
          </c:dPt>
          <c:cat>
            <c:strRef>
              <c:f>Sheet1!$R$110:$R$112</c:f>
              <c:strCache>
                <c:ptCount val="3"/>
                <c:pt idx="0">
                  <c:v>hoitfs</c:v>
                </c:pt>
                <c:pt idx="1">
                  <c:v>hoitfs-mtree</c:v>
                </c:pt>
                <c:pt idx="2">
                  <c:v>spiffs</c:v>
                </c:pt>
              </c:strCache>
            </c:strRef>
          </c:cat>
          <c:val>
            <c:numRef>
              <c:f>Sheet1!$S$110:$S$112</c:f>
              <c:numCache>
                <c:formatCode>General</c:formatCode>
                <c:ptCount val="3"/>
                <c:pt idx="0">
                  <c:v>8460</c:v>
                </c:pt>
                <c:pt idx="1">
                  <c:v>8460</c:v>
                </c:pt>
                <c:pt idx="2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AA-49B2-8F86-1196E1303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608692143"/>
        <c:axId val="1608688815"/>
      </c:barChart>
      <c:catAx>
        <c:axId val="160869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文件系统类别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8688815"/>
        <c:crosses val="autoZero"/>
        <c:auto val="1"/>
        <c:lblAlgn val="ctr"/>
        <c:lblOffset val="100"/>
        <c:noMultiLvlLbl val="0"/>
      </c:catAx>
      <c:valAx>
        <c:axId val="160868881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内存开销 </a:t>
                </a:r>
                <a:r>
                  <a:rPr lang="en-US"/>
                  <a:t>(B)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60869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写内存开销对比图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02-46DB-903A-0FC9FDB33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02-46DB-903A-0FC9FDB3347A}"/>
              </c:ext>
            </c:extLst>
          </c:dPt>
          <c:cat>
            <c:strRef>
              <c:f>Sheet1!$V$110:$V$112</c:f>
              <c:strCache>
                <c:ptCount val="3"/>
                <c:pt idx="0">
                  <c:v>hoitfs</c:v>
                </c:pt>
                <c:pt idx="1">
                  <c:v>hoitfs-mtree</c:v>
                </c:pt>
                <c:pt idx="2">
                  <c:v>spiffs</c:v>
                </c:pt>
              </c:strCache>
            </c:strRef>
          </c:cat>
          <c:val>
            <c:numRef>
              <c:f>Sheet1!$W$110:$W$112</c:f>
              <c:numCache>
                <c:formatCode>General</c:formatCode>
                <c:ptCount val="3"/>
                <c:pt idx="0">
                  <c:v>133200</c:v>
                </c:pt>
                <c:pt idx="1">
                  <c:v>133200</c:v>
                </c:pt>
                <c:pt idx="2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02-46DB-903A-0FC9FDB33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606001183"/>
        <c:axId val="1606006175"/>
      </c:barChart>
      <c:catAx>
        <c:axId val="1606001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文件系统类别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006175"/>
        <c:crosses val="autoZero"/>
        <c:auto val="1"/>
        <c:lblAlgn val="ctr"/>
        <c:lblOffset val="100"/>
        <c:noMultiLvlLbl val="0"/>
      </c:catAx>
      <c:valAx>
        <c:axId val="160600617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内存开销 </a:t>
                </a:r>
                <a:r>
                  <a:rPr lang="en-US"/>
                  <a:t>(B)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6060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小数据写入内存对比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hoitfs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Sheet1!$A$3:$A$102</c:f>
              <c:numCache>
                <c:formatCode>General</c:formatCode>
                <c:ptCount val="100"/>
                <c:pt idx="0">
                  <c:v>360</c:v>
                </c:pt>
                <c:pt idx="1">
                  <c:v>720</c:v>
                </c:pt>
                <c:pt idx="2">
                  <c:v>1080</c:v>
                </c:pt>
                <c:pt idx="3">
                  <c:v>1440</c:v>
                </c:pt>
                <c:pt idx="4">
                  <c:v>1800</c:v>
                </c:pt>
                <c:pt idx="5">
                  <c:v>2160</c:v>
                </c:pt>
                <c:pt idx="6">
                  <c:v>2520</c:v>
                </c:pt>
                <c:pt idx="7">
                  <c:v>2880</c:v>
                </c:pt>
                <c:pt idx="8">
                  <c:v>3240</c:v>
                </c:pt>
                <c:pt idx="9">
                  <c:v>3600</c:v>
                </c:pt>
                <c:pt idx="10">
                  <c:v>3960</c:v>
                </c:pt>
                <c:pt idx="11">
                  <c:v>4320</c:v>
                </c:pt>
                <c:pt idx="12">
                  <c:v>4680</c:v>
                </c:pt>
                <c:pt idx="13">
                  <c:v>5040</c:v>
                </c:pt>
                <c:pt idx="14">
                  <c:v>5400</c:v>
                </c:pt>
                <c:pt idx="15">
                  <c:v>5760</c:v>
                </c:pt>
                <c:pt idx="16">
                  <c:v>6120</c:v>
                </c:pt>
                <c:pt idx="17">
                  <c:v>6480</c:v>
                </c:pt>
                <c:pt idx="18">
                  <c:v>6840</c:v>
                </c:pt>
                <c:pt idx="19">
                  <c:v>7200</c:v>
                </c:pt>
                <c:pt idx="20">
                  <c:v>7560</c:v>
                </c:pt>
                <c:pt idx="21">
                  <c:v>7920</c:v>
                </c:pt>
                <c:pt idx="22">
                  <c:v>8280</c:v>
                </c:pt>
                <c:pt idx="23">
                  <c:v>8640</c:v>
                </c:pt>
                <c:pt idx="24">
                  <c:v>9000</c:v>
                </c:pt>
                <c:pt idx="25">
                  <c:v>9360</c:v>
                </c:pt>
                <c:pt idx="26">
                  <c:v>9720</c:v>
                </c:pt>
                <c:pt idx="27">
                  <c:v>10080</c:v>
                </c:pt>
                <c:pt idx="28">
                  <c:v>10440</c:v>
                </c:pt>
                <c:pt idx="29">
                  <c:v>10800</c:v>
                </c:pt>
                <c:pt idx="30">
                  <c:v>11160</c:v>
                </c:pt>
                <c:pt idx="31">
                  <c:v>11520</c:v>
                </c:pt>
                <c:pt idx="32">
                  <c:v>11880</c:v>
                </c:pt>
                <c:pt idx="33">
                  <c:v>12240</c:v>
                </c:pt>
                <c:pt idx="34">
                  <c:v>12600</c:v>
                </c:pt>
                <c:pt idx="35">
                  <c:v>12960</c:v>
                </c:pt>
                <c:pt idx="36">
                  <c:v>13320</c:v>
                </c:pt>
                <c:pt idx="37">
                  <c:v>13680</c:v>
                </c:pt>
                <c:pt idx="38">
                  <c:v>14040</c:v>
                </c:pt>
                <c:pt idx="39">
                  <c:v>14400</c:v>
                </c:pt>
                <c:pt idx="40">
                  <c:v>14760</c:v>
                </c:pt>
                <c:pt idx="41">
                  <c:v>15120</c:v>
                </c:pt>
                <c:pt idx="42">
                  <c:v>15480</c:v>
                </c:pt>
                <c:pt idx="43">
                  <c:v>15840</c:v>
                </c:pt>
                <c:pt idx="44">
                  <c:v>16200</c:v>
                </c:pt>
                <c:pt idx="45">
                  <c:v>16560</c:v>
                </c:pt>
                <c:pt idx="46">
                  <c:v>16920</c:v>
                </c:pt>
                <c:pt idx="47">
                  <c:v>17280</c:v>
                </c:pt>
                <c:pt idx="48">
                  <c:v>17640</c:v>
                </c:pt>
                <c:pt idx="49">
                  <c:v>18000</c:v>
                </c:pt>
                <c:pt idx="50">
                  <c:v>18360</c:v>
                </c:pt>
                <c:pt idx="51">
                  <c:v>18720</c:v>
                </c:pt>
                <c:pt idx="52">
                  <c:v>19080</c:v>
                </c:pt>
                <c:pt idx="53">
                  <c:v>19440</c:v>
                </c:pt>
                <c:pt idx="54">
                  <c:v>19800</c:v>
                </c:pt>
                <c:pt idx="55">
                  <c:v>20160</c:v>
                </c:pt>
                <c:pt idx="56">
                  <c:v>20520</c:v>
                </c:pt>
                <c:pt idx="57">
                  <c:v>20880</c:v>
                </c:pt>
                <c:pt idx="58">
                  <c:v>21240</c:v>
                </c:pt>
                <c:pt idx="59">
                  <c:v>21600</c:v>
                </c:pt>
                <c:pt idx="60">
                  <c:v>21960</c:v>
                </c:pt>
                <c:pt idx="61">
                  <c:v>22320</c:v>
                </c:pt>
                <c:pt idx="62">
                  <c:v>22680</c:v>
                </c:pt>
                <c:pt idx="63">
                  <c:v>23040</c:v>
                </c:pt>
                <c:pt idx="64">
                  <c:v>23400</c:v>
                </c:pt>
                <c:pt idx="65">
                  <c:v>23760</c:v>
                </c:pt>
                <c:pt idx="66">
                  <c:v>24120</c:v>
                </c:pt>
                <c:pt idx="67">
                  <c:v>24480</c:v>
                </c:pt>
                <c:pt idx="68">
                  <c:v>24840</c:v>
                </c:pt>
                <c:pt idx="69">
                  <c:v>25200</c:v>
                </c:pt>
                <c:pt idx="70">
                  <c:v>25560</c:v>
                </c:pt>
                <c:pt idx="71">
                  <c:v>25920</c:v>
                </c:pt>
                <c:pt idx="72">
                  <c:v>26280</c:v>
                </c:pt>
                <c:pt idx="73">
                  <c:v>26640</c:v>
                </c:pt>
                <c:pt idx="74">
                  <c:v>27000</c:v>
                </c:pt>
                <c:pt idx="75">
                  <c:v>27360</c:v>
                </c:pt>
                <c:pt idx="76">
                  <c:v>27720</c:v>
                </c:pt>
                <c:pt idx="77">
                  <c:v>28080</c:v>
                </c:pt>
                <c:pt idx="78">
                  <c:v>28440</c:v>
                </c:pt>
                <c:pt idx="79">
                  <c:v>28800</c:v>
                </c:pt>
                <c:pt idx="80">
                  <c:v>29160</c:v>
                </c:pt>
                <c:pt idx="81">
                  <c:v>29520</c:v>
                </c:pt>
                <c:pt idx="82">
                  <c:v>29880</c:v>
                </c:pt>
                <c:pt idx="83">
                  <c:v>30240</c:v>
                </c:pt>
                <c:pt idx="84">
                  <c:v>30600</c:v>
                </c:pt>
                <c:pt idx="85">
                  <c:v>30960</c:v>
                </c:pt>
                <c:pt idx="86">
                  <c:v>31320</c:v>
                </c:pt>
                <c:pt idx="87">
                  <c:v>31680</c:v>
                </c:pt>
                <c:pt idx="88">
                  <c:v>32040</c:v>
                </c:pt>
                <c:pt idx="89">
                  <c:v>32400</c:v>
                </c:pt>
                <c:pt idx="90">
                  <c:v>32760</c:v>
                </c:pt>
                <c:pt idx="91">
                  <c:v>33120</c:v>
                </c:pt>
                <c:pt idx="92">
                  <c:v>33480</c:v>
                </c:pt>
                <c:pt idx="93">
                  <c:v>33840</c:v>
                </c:pt>
                <c:pt idx="94">
                  <c:v>34200</c:v>
                </c:pt>
                <c:pt idx="95">
                  <c:v>34560</c:v>
                </c:pt>
                <c:pt idx="96">
                  <c:v>34920</c:v>
                </c:pt>
                <c:pt idx="97">
                  <c:v>35280</c:v>
                </c:pt>
                <c:pt idx="98">
                  <c:v>35640</c:v>
                </c:pt>
                <c:pt idx="99">
                  <c:v>36000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CF-48A8-BDE6-CB874C428CB4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hoitfs-opt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Sheet1!$B$3:$B$102</c:f>
              <c:numCache>
                <c:formatCode>General</c:formatCode>
                <c:ptCount val="100"/>
                <c:pt idx="0">
                  <c:v>360</c:v>
                </c:pt>
                <c:pt idx="1">
                  <c:v>180</c:v>
                </c:pt>
                <c:pt idx="2">
                  <c:v>540</c:v>
                </c:pt>
                <c:pt idx="3">
                  <c:v>360</c:v>
                </c:pt>
                <c:pt idx="4">
                  <c:v>180</c:v>
                </c:pt>
                <c:pt idx="5">
                  <c:v>540</c:v>
                </c:pt>
                <c:pt idx="6">
                  <c:v>360</c:v>
                </c:pt>
                <c:pt idx="7">
                  <c:v>180</c:v>
                </c:pt>
                <c:pt idx="8">
                  <c:v>540</c:v>
                </c:pt>
                <c:pt idx="9">
                  <c:v>360</c:v>
                </c:pt>
                <c:pt idx="10">
                  <c:v>720</c:v>
                </c:pt>
                <c:pt idx="11">
                  <c:v>540</c:v>
                </c:pt>
                <c:pt idx="12">
                  <c:v>360</c:v>
                </c:pt>
                <c:pt idx="13">
                  <c:v>720</c:v>
                </c:pt>
                <c:pt idx="14">
                  <c:v>540</c:v>
                </c:pt>
                <c:pt idx="15">
                  <c:v>360</c:v>
                </c:pt>
                <c:pt idx="16">
                  <c:v>720</c:v>
                </c:pt>
                <c:pt idx="17">
                  <c:v>540</c:v>
                </c:pt>
                <c:pt idx="18">
                  <c:v>900</c:v>
                </c:pt>
                <c:pt idx="19">
                  <c:v>720</c:v>
                </c:pt>
                <c:pt idx="20">
                  <c:v>540</c:v>
                </c:pt>
                <c:pt idx="21">
                  <c:v>900</c:v>
                </c:pt>
                <c:pt idx="22">
                  <c:v>720</c:v>
                </c:pt>
                <c:pt idx="23">
                  <c:v>540</c:v>
                </c:pt>
                <c:pt idx="24">
                  <c:v>900</c:v>
                </c:pt>
                <c:pt idx="25">
                  <c:v>720</c:v>
                </c:pt>
                <c:pt idx="26">
                  <c:v>1080</c:v>
                </c:pt>
                <c:pt idx="27">
                  <c:v>900</c:v>
                </c:pt>
                <c:pt idx="28">
                  <c:v>720</c:v>
                </c:pt>
                <c:pt idx="29">
                  <c:v>1080</c:v>
                </c:pt>
                <c:pt idx="30">
                  <c:v>900</c:v>
                </c:pt>
                <c:pt idx="31">
                  <c:v>720</c:v>
                </c:pt>
                <c:pt idx="32">
                  <c:v>1080</c:v>
                </c:pt>
                <c:pt idx="33">
                  <c:v>900</c:v>
                </c:pt>
                <c:pt idx="34">
                  <c:v>1260</c:v>
                </c:pt>
                <c:pt idx="35">
                  <c:v>1080</c:v>
                </c:pt>
                <c:pt idx="36">
                  <c:v>900</c:v>
                </c:pt>
                <c:pt idx="37">
                  <c:v>1260</c:v>
                </c:pt>
                <c:pt idx="38">
                  <c:v>1080</c:v>
                </c:pt>
                <c:pt idx="39">
                  <c:v>900</c:v>
                </c:pt>
                <c:pt idx="40">
                  <c:v>1260</c:v>
                </c:pt>
                <c:pt idx="41">
                  <c:v>1080</c:v>
                </c:pt>
                <c:pt idx="42">
                  <c:v>1440</c:v>
                </c:pt>
                <c:pt idx="43">
                  <c:v>1260</c:v>
                </c:pt>
                <c:pt idx="44">
                  <c:v>1080</c:v>
                </c:pt>
                <c:pt idx="45">
                  <c:v>1440</c:v>
                </c:pt>
                <c:pt idx="46">
                  <c:v>1260</c:v>
                </c:pt>
                <c:pt idx="47">
                  <c:v>1080</c:v>
                </c:pt>
                <c:pt idx="48">
                  <c:v>1440</c:v>
                </c:pt>
                <c:pt idx="49">
                  <c:v>1260</c:v>
                </c:pt>
                <c:pt idx="50">
                  <c:v>1620</c:v>
                </c:pt>
                <c:pt idx="51">
                  <c:v>1440</c:v>
                </c:pt>
                <c:pt idx="52">
                  <c:v>1260</c:v>
                </c:pt>
                <c:pt idx="53">
                  <c:v>1620</c:v>
                </c:pt>
                <c:pt idx="54">
                  <c:v>1440</c:v>
                </c:pt>
                <c:pt idx="55">
                  <c:v>1260</c:v>
                </c:pt>
                <c:pt idx="56">
                  <c:v>1620</c:v>
                </c:pt>
                <c:pt idx="57">
                  <c:v>1440</c:v>
                </c:pt>
                <c:pt idx="58">
                  <c:v>1800</c:v>
                </c:pt>
                <c:pt idx="59">
                  <c:v>1620</c:v>
                </c:pt>
                <c:pt idx="60">
                  <c:v>1440</c:v>
                </c:pt>
                <c:pt idx="61">
                  <c:v>1800</c:v>
                </c:pt>
                <c:pt idx="62">
                  <c:v>1620</c:v>
                </c:pt>
                <c:pt idx="63">
                  <c:v>1440</c:v>
                </c:pt>
                <c:pt idx="64">
                  <c:v>1800</c:v>
                </c:pt>
                <c:pt idx="65">
                  <c:v>1620</c:v>
                </c:pt>
                <c:pt idx="66">
                  <c:v>1980</c:v>
                </c:pt>
                <c:pt idx="67">
                  <c:v>1800</c:v>
                </c:pt>
                <c:pt idx="68">
                  <c:v>1620</c:v>
                </c:pt>
                <c:pt idx="69">
                  <c:v>1980</c:v>
                </c:pt>
                <c:pt idx="70">
                  <c:v>1800</c:v>
                </c:pt>
                <c:pt idx="71">
                  <c:v>1620</c:v>
                </c:pt>
                <c:pt idx="72">
                  <c:v>1980</c:v>
                </c:pt>
                <c:pt idx="73">
                  <c:v>1800</c:v>
                </c:pt>
                <c:pt idx="74">
                  <c:v>2160</c:v>
                </c:pt>
                <c:pt idx="75">
                  <c:v>1980</c:v>
                </c:pt>
                <c:pt idx="76">
                  <c:v>1800</c:v>
                </c:pt>
                <c:pt idx="77">
                  <c:v>2160</c:v>
                </c:pt>
                <c:pt idx="78">
                  <c:v>1980</c:v>
                </c:pt>
                <c:pt idx="79">
                  <c:v>1800</c:v>
                </c:pt>
                <c:pt idx="80">
                  <c:v>2160</c:v>
                </c:pt>
                <c:pt idx="81">
                  <c:v>1980</c:v>
                </c:pt>
                <c:pt idx="82">
                  <c:v>2340</c:v>
                </c:pt>
                <c:pt idx="83">
                  <c:v>2160</c:v>
                </c:pt>
                <c:pt idx="84">
                  <c:v>1980</c:v>
                </c:pt>
                <c:pt idx="85">
                  <c:v>2340</c:v>
                </c:pt>
                <c:pt idx="86">
                  <c:v>2160</c:v>
                </c:pt>
                <c:pt idx="87">
                  <c:v>1980</c:v>
                </c:pt>
                <c:pt idx="88">
                  <c:v>2340</c:v>
                </c:pt>
                <c:pt idx="89">
                  <c:v>2160</c:v>
                </c:pt>
                <c:pt idx="90">
                  <c:v>2520</c:v>
                </c:pt>
                <c:pt idx="91">
                  <c:v>2340</c:v>
                </c:pt>
                <c:pt idx="92">
                  <c:v>2160</c:v>
                </c:pt>
                <c:pt idx="93">
                  <c:v>2520</c:v>
                </c:pt>
                <c:pt idx="94">
                  <c:v>2340</c:v>
                </c:pt>
                <c:pt idx="95">
                  <c:v>2160</c:v>
                </c:pt>
                <c:pt idx="96">
                  <c:v>2520</c:v>
                </c:pt>
                <c:pt idx="97">
                  <c:v>2340</c:v>
                </c:pt>
                <c:pt idx="98">
                  <c:v>2700</c:v>
                </c:pt>
                <c:pt idx="9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CF-48A8-BDE6-CB874C428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5991919"/>
        <c:axId val="1495981103"/>
      </c:lineChart>
      <c:catAx>
        <c:axId val="149599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写入次数 </a:t>
                </a:r>
                <a:r>
                  <a:rPr lang="en-US" altLang="zh-CN"/>
                  <a:t>( x 100 )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5981103"/>
        <c:crosses val="autoZero"/>
        <c:auto val="1"/>
        <c:lblAlgn val="ctr"/>
        <c:lblOffset val="100"/>
        <c:tickLblSkip val="5"/>
        <c:noMultiLvlLbl val="0"/>
      </c:catAx>
      <c:valAx>
        <c:axId val="149598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节点内存开销 </a:t>
                </a:r>
                <a:r>
                  <a:rPr lang="en-US" altLang="zh-CN"/>
                  <a:t>(B)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599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hoitfs-opt</a:t>
            </a:r>
            <a:r>
              <a:rPr lang="zh-CN" altLang="en-US"/>
              <a:t>局部放大图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hoitfs-opt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Sheet1!$B$3:$B$102</c:f>
              <c:numCache>
                <c:formatCode>General</c:formatCode>
                <c:ptCount val="100"/>
                <c:pt idx="0">
                  <c:v>360</c:v>
                </c:pt>
                <c:pt idx="1">
                  <c:v>180</c:v>
                </c:pt>
                <c:pt idx="2">
                  <c:v>540</c:v>
                </c:pt>
                <c:pt idx="3">
                  <c:v>360</c:v>
                </c:pt>
                <c:pt idx="4">
                  <c:v>180</c:v>
                </c:pt>
                <c:pt idx="5">
                  <c:v>540</c:v>
                </c:pt>
                <c:pt idx="6">
                  <c:v>360</c:v>
                </c:pt>
                <c:pt idx="7">
                  <c:v>180</c:v>
                </c:pt>
                <c:pt idx="8">
                  <c:v>540</c:v>
                </c:pt>
                <c:pt idx="9">
                  <c:v>360</c:v>
                </c:pt>
                <c:pt idx="10">
                  <c:v>720</c:v>
                </c:pt>
                <c:pt idx="11">
                  <c:v>540</c:v>
                </c:pt>
                <c:pt idx="12">
                  <c:v>360</c:v>
                </c:pt>
                <c:pt idx="13">
                  <c:v>720</c:v>
                </c:pt>
                <c:pt idx="14">
                  <c:v>540</c:v>
                </c:pt>
                <c:pt idx="15">
                  <c:v>360</c:v>
                </c:pt>
                <c:pt idx="16">
                  <c:v>720</c:v>
                </c:pt>
                <c:pt idx="17">
                  <c:v>540</c:v>
                </c:pt>
                <c:pt idx="18">
                  <c:v>900</c:v>
                </c:pt>
                <c:pt idx="19">
                  <c:v>720</c:v>
                </c:pt>
                <c:pt idx="20">
                  <c:v>540</c:v>
                </c:pt>
                <c:pt idx="21">
                  <c:v>900</c:v>
                </c:pt>
                <c:pt idx="22">
                  <c:v>720</c:v>
                </c:pt>
                <c:pt idx="23">
                  <c:v>540</c:v>
                </c:pt>
                <c:pt idx="24">
                  <c:v>900</c:v>
                </c:pt>
                <c:pt idx="25">
                  <c:v>720</c:v>
                </c:pt>
                <c:pt idx="26">
                  <c:v>1080</c:v>
                </c:pt>
                <c:pt idx="27">
                  <c:v>900</c:v>
                </c:pt>
                <c:pt idx="28">
                  <c:v>720</c:v>
                </c:pt>
                <c:pt idx="29">
                  <c:v>1080</c:v>
                </c:pt>
                <c:pt idx="30">
                  <c:v>900</c:v>
                </c:pt>
                <c:pt idx="31">
                  <c:v>720</c:v>
                </c:pt>
                <c:pt idx="32">
                  <c:v>1080</c:v>
                </c:pt>
                <c:pt idx="33">
                  <c:v>900</c:v>
                </c:pt>
                <c:pt idx="34">
                  <c:v>1260</c:v>
                </c:pt>
                <c:pt idx="35">
                  <c:v>1080</c:v>
                </c:pt>
                <c:pt idx="36">
                  <c:v>900</c:v>
                </c:pt>
                <c:pt idx="37">
                  <c:v>1260</c:v>
                </c:pt>
                <c:pt idx="38">
                  <c:v>1080</c:v>
                </c:pt>
                <c:pt idx="39">
                  <c:v>900</c:v>
                </c:pt>
                <c:pt idx="40">
                  <c:v>1260</c:v>
                </c:pt>
                <c:pt idx="41">
                  <c:v>1080</c:v>
                </c:pt>
                <c:pt idx="42">
                  <c:v>1440</c:v>
                </c:pt>
                <c:pt idx="43">
                  <c:v>1260</c:v>
                </c:pt>
                <c:pt idx="44">
                  <c:v>1080</c:v>
                </c:pt>
                <c:pt idx="45">
                  <c:v>1440</c:v>
                </c:pt>
                <c:pt idx="46">
                  <c:v>1260</c:v>
                </c:pt>
                <c:pt idx="47">
                  <c:v>1080</c:v>
                </c:pt>
                <c:pt idx="48">
                  <c:v>1440</c:v>
                </c:pt>
                <c:pt idx="49">
                  <c:v>1260</c:v>
                </c:pt>
                <c:pt idx="50">
                  <c:v>1620</c:v>
                </c:pt>
                <c:pt idx="51">
                  <c:v>1440</c:v>
                </c:pt>
                <c:pt idx="52">
                  <c:v>1260</c:v>
                </c:pt>
                <c:pt idx="53">
                  <c:v>1620</c:v>
                </c:pt>
                <c:pt idx="54">
                  <c:v>1440</c:v>
                </c:pt>
                <c:pt idx="55">
                  <c:v>1260</c:v>
                </c:pt>
                <c:pt idx="56">
                  <c:v>1620</c:v>
                </c:pt>
                <c:pt idx="57">
                  <c:v>1440</c:v>
                </c:pt>
                <c:pt idx="58">
                  <c:v>1800</c:v>
                </c:pt>
                <c:pt idx="59">
                  <c:v>1620</c:v>
                </c:pt>
                <c:pt idx="60">
                  <c:v>1440</c:v>
                </c:pt>
                <c:pt idx="61">
                  <c:v>1800</c:v>
                </c:pt>
                <c:pt idx="62">
                  <c:v>1620</c:v>
                </c:pt>
                <c:pt idx="63">
                  <c:v>1440</c:v>
                </c:pt>
                <c:pt idx="64">
                  <c:v>1800</c:v>
                </c:pt>
                <c:pt idx="65">
                  <c:v>1620</c:v>
                </c:pt>
                <c:pt idx="66">
                  <c:v>1980</c:v>
                </c:pt>
                <c:pt idx="67">
                  <c:v>1800</c:v>
                </c:pt>
                <c:pt idx="68">
                  <c:v>1620</c:v>
                </c:pt>
                <c:pt idx="69">
                  <c:v>1980</c:v>
                </c:pt>
                <c:pt idx="70">
                  <c:v>1800</c:v>
                </c:pt>
                <c:pt idx="71">
                  <c:v>1620</c:v>
                </c:pt>
                <c:pt idx="72">
                  <c:v>1980</c:v>
                </c:pt>
                <c:pt idx="73">
                  <c:v>1800</c:v>
                </c:pt>
                <c:pt idx="74">
                  <c:v>2160</c:v>
                </c:pt>
                <c:pt idx="75">
                  <c:v>1980</c:v>
                </c:pt>
                <c:pt idx="76">
                  <c:v>1800</c:v>
                </c:pt>
                <c:pt idx="77">
                  <c:v>2160</c:v>
                </c:pt>
                <c:pt idx="78">
                  <c:v>1980</c:v>
                </c:pt>
                <c:pt idx="79">
                  <c:v>1800</c:v>
                </c:pt>
                <c:pt idx="80">
                  <c:v>2160</c:v>
                </c:pt>
                <c:pt idx="81">
                  <c:v>1980</c:v>
                </c:pt>
                <c:pt idx="82">
                  <c:v>2340</c:v>
                </c:pt>
                <c:pt idx="83">
                  <c:v>2160</c:v>
                </c:pt>
                <c:pt idx="84">
                  <c:v>1980</c:v>
                </c:pt>
                <c:pt idx="85">
                  <c:v>2340</c:v>
                </c:pt>
                <c:pt idx="86">
                  <c:v>2160</c:v>
                </c:pt>
                <c:pt idx="87">
                  <c:v>1980</c:v>
                </c:pt>
                <c:pt idx="88">
                  <c:v>2340</c:v>
                </c:pt>
                <c:pt idx="89">
                  <c:v>2160</c:v>
                </c:pt>
                <c:pt idx="90">
                  <c:v>2520</c:v>
                </c:pt>
                <c:pt idx="91">
                  <c:v>2340</c:v>
                </c:pt>
                <c:pt idx="92">
                  <c:v>2160</c:v>
                </c:pt>
                <c:pt idx="93">
                  <c:v>2520</c:v>
                </c:pt>
                <c:pt idx="94">
                  <c:v>2340</c:v>
                </c:pt>
                <c:pt idx="95">
                  <c:v>2160</c:v>
                </c:pt>
                <c:pt idx="96">
                  <c:v>2520</c:v>
                </c:pt>
                <c:pt idx="97">
                  <c:v>2340</c:v>
                </c:pt>
                <c:pt idx="98">
                  <c:v>2700</c:v>
                </c:pt>
                <c:pt idx="9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99-4D8A-82E1-CBA44E45E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513503"/>
        <c:axId val="1501525567"/>
      </c:lineChart>
      <c:catAx>
        <c:axId val="150151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写入次数 </a:t>
                </a:r>
                <a:r>
                  <a:rPr lang="en-US" altLang="zh-CN"/>
                  <a:t>( x 100)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525567"/>
        <c:crosses val="autoZero"/>
        <c:auto val="1"/>
        <c:lblAlgn val="ctr"/>
        <c:lblOffset val="100"/>
        <c:tickLblSkip val="5"/>
        <c:noMultiLvlLbl val="0"/>
      </c:catAx>
      <c:valAx>
        <c:axId val="150152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节点内存开销 </a:t>
                </a:r>
                <a:r>
                  <a:rPr lang="en-US" altLang="zh-CN"/>
                  <a:t>(B)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51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GC</a:t>
            </a:r>
            <a:r>
              <a:rPr lang="zh-CN" altLang="en-US"/>
              <a:t>性能对比图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Sheet1!$A$107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Sheet1!$B$107:$D$107</c:f>
              <c:numCache>
                <c:formatCode>General</c:formatCode>
                <c:ptCount val="3"/>
                <c:pt idx="0">
                  <c:v>382.34469999999999</c:v>
                </c:pt>
                <c:pt idx="1">
                  <c:v>373.95760000000001</c:v>
                </c:pt>
                <c:pt idx="2">
                  <c:v>231.14670000000001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E-47AB-8EBC-DFF2B26FDD5A}"/>
            </c:ext>
          </c:extLst>
        </c:ser>
        <c:ser>
          <c:idx val="1"/>
          <c:order val="1"/>
          <c:tx>
            <c:strRef>
              <c:f>Sheet1!$A$108</c:f>
              <c:strCache>
                <c:ptCount val="1"/>
                <c:pt idx="0">
                  <c:v>hoitfs-opt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Sheet1!$B$108:$D$108</c:f>
              <c:numCache>
                <c:formatCode>General</c:formatCode>
                <c:ptCount val="3"/>
                <c:pt idx="0">
                  <c:v>535.6952</c:v>
                </c:pt>
                <c:pt idx="1">
                  <c:v>405.47989999999999</c:v>
                </c:pt>
                <c:pt idx="2">
                  <c:v>658.80949999999996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E-47AB-8EBC-DFF2B26FDD5A}"/>
            </c:ext>
          </c:extLst>
        </c:ser>
        <c:ser>
          <c:idx val="2"/>
          <c:order val="2"/>
          <c:tx>
            <c:strRef>
              <c:f>Sheet1!$A$109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Sheet1!$B$109:$D$109</c:f>
              <c:numCache>
                <c:formatCode>General</c:formatCode>
                <c:ptCount val="3"/>
                <c:pt idx="0">
                  <c:v>88.316500000000005</c:v>
                </c:pt>
                <c:pt idx="1">
                  <c:v>76.688699999999997</c:v>
                </c:pt>
                <c:pt idx="2">
                  <c:v>79.322299999999998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E-47AB-8EBC-DFF2B26FD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66927"/>
        <c:axId val="448268591"/>
      </c:barChart>
      <c:catAx>
        <c:axId val="448266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  <a:endParaRPr lang="en-US" altLang="zh-CN"/>
              </a:p>
              <a:p>
                <a:pPr>
                  <a:defRPr/>
                </a:pPr>
                <a:r>
                  <a:rPr lang="zh-CN" altLang="en-US"/>
                  <a:t>（</a:t>
                </a:r>
                <a:r>
                  <a:rPr lang="en-US" altLang="zh-CN"/>
                  <a:t>x:y</a:t>
                </a:r>
                <a:r>
                  <a:rPr lang="zh-CN" altLang="en-US" baseline="0"/>
                  <a:t>代表先删除百分之</a:t>
                </a:r>
                <a:r>
                  <a:rPr lang="en-US" altLang="zh-CN" baseline="0"/>
                  <a:t>x</a:t>
                </a:r>
                <a:r>
                  <a:rPr lang="zh-CN" altLang="en-US" baseline="0"/>
                  <a:t>的数据，然后写入百分之</a:t>
                </a:r>
                <a:r>
                  <a:rPr lang="en-US" altLang="zh-CN" baseline="0"/>
                  <a:t>y</a:t>
                </a:r>
                <a:r>
                  <a:rPr lang="zh-CN" altLang="en-US" baseline="0"/>
                  <a:t>的数据）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20504746281714789"/>
              <c:y val="0.7362263050452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268591"/>
        <c:crosses val="autoZero"/>
        <c:auto val="1"/>
        <c:lblAlgn val="ctr"/>
        <c:lblOffset val="100"/>
        <c:noMultiLvlLbl val="0"/>
      </c:catAx>
      <c:valAx>
        <c:axId val="44826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吞吐率 </a:t>
                </a:r>
                <a:r>
                  <a:rPr lang="en-US" altLang="zh-CN"/>
                  <a:t>(KB/s)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26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61BA-AA53-401B-8809-462EE8E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6CA7D-8A6A-41A6-A24A-1248CA8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977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A4179B-1BEA-4909-AB55-620756D382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BC99FF-DCE5-4909-8536-8ECE5DD3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481328"/>
              <a:ext cx="10071465" cy="5895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16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4C170C-C27A-41A3-87FD-8FCFA00E8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1F53274-04D1-4168-B862-12195CAAC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897303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7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BAFED1-8B95-489A-8238-984D6AB8F2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4A23C9-E400-4007-98E2-5A3DC4A4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2060329"/>
              <a:ext cx="10071465" cy="2737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2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172F24-0B00-4E03-8B88-34A801789E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2984EA-C2AA-425C-B337-54F96B12D21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5FB16A-D4F8-40AD-A96C-8D5850AC3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171" y="2048136"/>
              <a:ext cx="10083658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0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CC4C0A6-D139-4A1A-AE0B-9F37DF9C65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4C170C-C27A-41A3-87FD-8FCFA00E881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FBCFF54-3F51-4033-A87B-26CE8E51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3705" y="2051184"/>
              <a:ext cx="4584589" cy="275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05F4A8-2B00-46AE-B556-F57B2966D2FB}"/>
              </a:ext>
            </a:extLst>
          </p:cNvPr>
          <p:cNvSpPr/>
          <p:nvPr/>
        </p:nvSpPr>
        <p:spPr>
          <a:xfrm>
            <a:off x="933253" y="1348031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4A4C-B375-4C94-8D5C-8679A84B06BF}"/>
              </a:ext>
            </a:extLst>
          </p:cNvPr>
          <p:cNvSpPr/>
          <p:nvPr/>
        </p:nvSpPr>
        <p:spPr>
          <a:xfrm>
            <a:off x="4394463" y="1348030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A5CC9-46ED-48F4-87B5-EF06B3CAF56A}"/>
              </a:ext>
            </a:extLst>
          </p:cNvPr>
          <p:cNvSpPr/>
          <p:nvPr/>
        </p:nvSpPr>
        <p:spPr>
          <a:xfrm>
            <a:off x="7855673" y="1348029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B981E3-1899-45B2-A7B5-290B0EE68F04}"/>
              </a:ext>
            </a:extLst>
          </p:cNvPr>
          <p:cNvSpPr/>
          <p:nvPr/>
        </p:nvSpPr>
        <p:spPr>
          <a:xfrm>
            <a:off x="93325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F243C6-F271-449D-AD6D-0C4904B33B68}"/>
              </a:ext>
            </a:extLst>
          </p:cNvPr>
          <p:cNvSpPr/>
          <p:nvPr/>
        </p:nvSpPr>
        <p:spPr>
          <a:xfrm>
            <a:off x="1426588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7EF099-A17F-4C08-9E50-171CA1C8E24C}"/>
              </a:ext>
            </a:extLst>
          </p:cNvPr>
          <p:cNvSpPr/>
          <p:nvPr/>
        </p:nvSpPr>
        <p:spPr>
          <a:xfrm>
            <a:off x="191992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36F9BE-8772-43AC-8E74-AAE36F8C8E02}"/>
              </a:ext>
            </a:extLst>
          </p:cNvPr>
          <p:cNvSpPr/>
          <p:nvPr/>
        </p:nvSpPr>
        <p:spPr>
          <a:xfrm>
            <a:off x="2413258" y="1348025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7BDBEA-793A-42CA-9C5D-11641BA6FDF3}"/>
              </a:ext>
            </a:extLst>
          </p:cNvPr>
          <p:cNvSpPr/>
          <p:nvPr/>
        </p:nvSpPr>
        <p:spPr>
          <a:xfrm>
            <a:off x="2906593" y="1348026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1ED1D6-6527-45B2-B377-58BFFCAD45AB}"/>
              </a:ext>
            </a:extLst>
          </p:cNvPr>
          <p:cNvSpPr/>
          <p:nvPr/>
        </p:nvSpPr>
        <p:spPr>
          <a:xfrm>
            <a:off x="3399928" y="1348025"/>
            <a:ext cx="493335" cy="1025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6DCC1-DFA2-4EB8-80C3-530DD5435DEB}"/>
              </a:ext>
            </a:extLst>
          </p:cNvPr>
          <p:cNvSpPr/>
          <p:nvPr/>
        </p:nvSpPr>
        <p:spPr>
          <a:xfrm>
            <a:off x="933253" y="4055096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1F9741-2237-4F17-B4DE-DC99BF4AC238}"/>
              </a:ext>
            </a:extLst>
          </p:cNvPr>
          <p:cNvSpPr/>
          <p:nvPr/>
        </p:nvSpPr>
        <p:spPr>
          <a:xfrm>
            <a:off x="933253" y="4055096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121035-8882-4E28-837B-4A5DAEE00022}"/>
              </a:ext>
            </a:extLst>
          </p:cNvPr>
          <p:cNvSpPr/>
          <p:nvPr/>
        </p:nvSpPr>
        <p:spPr>
          <a:xfrm>
            <a:off x="4394463" y="4052732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7C2957-4341-4699-AAC8-AA7669E8E940}"/>
              </a:ext>
            </a:extLst>
          </p:cNvPr>
          <p:cNvSpPr/>
          <p:nvPr/>
        </p:nvSpPr>
        <p:spPr>
          <a:xfrm>
            <a:off x="4394463" y="4052732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94F96A-E4B9-4089-B8BE-AC553D18AAF0}"/>
              </a:ext>
            </a:extLst>
          </p:cNvPr>
          <p:cNvSpPr/>
          <p:nvPr/>
        </p:nvSpPr>
        <p:spPr>
          <a:xfrm>
            <a:off x="7855673" y="4052731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C0AAB2-3E59-49D9-B046-3BA94FA4F996}"/>
              </a:ext>
            </a:extLst>
          </p:cNvPr>
          <p:cNvSpPr/>
          <p:nvPr/>
        </p:nvSpPr>
        <p:spPr>
          <a:xfrm>
            <a:off x="7855673" y="4052731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9A40FA8-AD5A-4E75-9689-6532228570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A237C1B8-C739-45FB-9904-CB2DABDFE3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3533423"/>
                </p:ext>
              </p:extLst>
            </p:nvPr>
          </p:nvGraphicFramePr>
          <p:xfrm>
            <a:off x="1110342" y="487263"/>
            <a:ext cx="4572000" cy="2729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5677BC3C-6CBB-4EFF-86B1-5038B8FE758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9187937"/>
                </p:ext>
              </p:extLst>
            </p:nvPr>
          </p:nvGraphicFramePr>
          <p:xfrm>
            <a:off x="6553200" y="500070"/>
            <a:ext cx="4572000" cy="27268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89924190-46B3-4646-B687-FF6F5E6D41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7537649"/>
                </p:ext>
              </p:extLst>
            </p:nvPr>
          </p:nvGraphicFramePr>
          <p:xfrm>
            <a:off x="1066800" y="3635156"/>
            <a:ext cx="4572000" cy="27268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B0A72361-C609-41C7-A359-94883F7B80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54919674"/>
                </p:ext>
              </p:extLst>
            </p:nvPr>
          </p:nvGraphicFramePr>
          <p:xfrm>
            <a:off x="6542314" y="36275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66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26FF393-9A5D-4B98-A4F8-905A872A26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57D40F-2E2B-497D-9BB6-321E52B8E6D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2A0F2E63-6AB0-4902-8391-A84435CA68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77786908"/>
                </p:ext>
              </p:extLst>
            </p:nvPr>
          </p:nvGraphicFramePr>
          <p:xfrm>
            <a:off x="1060367" y="1996044"/>
            <a:ext cx="4572000" cy="2832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71A103AF-51B3-47FE-AF42-E39634E3A34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9470385"/>
                </p:ext>
              </p:extLst>
            </p:nvPr>
          </p:nvGraphicFramePr>
          <p:xfrm>
            <a:off x="6559632" y="2029690"/>
            <a:ext cx="4572000" cy="2832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949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FC68E17-8990-4707-95F5-3DE200489586}"/>
              </a:ext>
            </a:extLst>
          </p:cNvPr>
          <p:cNvGraphicFramePr>
            <a:graphicFrameLocks/>
          </p:cNvGraphicFramePr>
          <p:nvPr/>
        </p:nvGraphicFramePr>
        <p:xfrm>
          <a:off x="1068433" y="2065564"/>
          <a:ext cx="4572000" cy="272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249FF7C-B3CA-446A-B08C-4FE0EF53FCDF}"/>
              </a:ext>
            </a:extLst>
          </p:cNvPr>
          <p:cNvGraphicFramePr>
            <a:graphicFrameLocks/>
          </p:cNvGraphicFramePr>
          <p:nvPr/>
        </p:nvGraphicFramePr>
        <p:xfrm>
          <a:off x="6551567" y="2065565"/>
          <a:ext cx="4572000" cy="272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98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2984EA-C2AA-425C-B337-54F96B12D2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17D7050-B316-41EA-8529-EE5FEC6C3FD7}"/>
              </a:ext>
            </a:extLst>
          </p:cNvPr>
          <p:cNvGraphicFramePr>
            <a:graphicFrameLocks/>
          </p:cNvGraphicFramePr>
          <p:nvPr/>
        </p:nvGraphicFramePr>
        <p:xfrm>
          <a:off x="1062990" y="20535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401CDA6-94AD-4716-AA54-57AFE4ACE27E}"/>
              </a:ext>
            </a:extLst>
          </p:cNvPr>
          <p:cNvGraphicFramePr>
            <a:graphicFrameLocks/>
          </p:cNvGraphicFramePr>
          <p:nvPr/>
        </p:nvGraphicFramePr>
        <p:xfrm>
          <a:off x="6557010" y="20612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6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164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21</cp:revision>
  <dcterms:created xsi:type="dcterms:W3CDTF">2021-08-09T14:39:54Z</dcterms:created>
  <dcterms:modified xsi:type="dcterms:W3CDTF">2021-08-15T10:35:17Z</dcterms:modified>
</cp:coreProperties>
</file>