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97"/>
    <a:srgbClr val="D00000"/>
    <a:srgbClr val="F5F5F5"/>
    <a:srgbClr val="C4B7D7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61EA2B-0121-4254-AE93-55BE7ABE79C5}"/>
              </a:ext>
            </a:extLst>
          </p:cNvPr>
          <p:cNvSpPr/>
          <p:nvPr/>
        </p:nvSpPr>
        <p:spPr>
          <a:xfrm>
            <a:off x="2810760" y="294585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A55B3-CEC8-4128-873E-C31F74C7399D}"/>
              </a:ext>
            </a:extLst>
          </p:cNvPr>
          <p:cNvSpPr/>
          <p:nvPr/>
        </p:nvSpPr>
        <p:spPr>
          <a:xfrm>
            <a:off x="2810760" y="125612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24F3-D053-4A07-80F5-6CF2D31750AB}"/>
              </a:ext>
            </a:extLst>
          </p:cNvPr>
          <p:cNvSpPr/>
          <p:nvPr/>
        </p:nvSpPr>
        <p:spPr>
          <a:xfrm>
            <a:off x="2810760" y="2217655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3EFE8-D6BE-4CAF-818E-968A3F464C49}"/>
              </a:ext>
            </a:extLst>
          </p:cNvPr>
          <p:cNvSpPr/>
          <p:nvPr/>
        </p:nvSpPr>
        <p:spPr>
          <a:xfrm>
            <a:off x="2810759" y="317919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2C6BA5-3F6A-434A-A581-A1C9446DE670}"/>
              </a:ext>
            </a:extLst>
          </p:cNvPr>
          <p:cNvSpPr/>
          <p:nvPr/>
        </p:nvSpPr>
        <p:spPr>
          <a:xfrm>
            <a:off x="2810758" y="509463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49B44A-7E17-45D9-BE0A-F78CC71B4D0D}"/>
              </a:ext>
            </a:extLst>
          </p:cNvPr>
          <p:cNvSpPr/>
          <p:nvPr/>
        </p:nvSpPr>
        <p:spPr>
          <a:xfrm>
            <a:off x="2810757" y="605235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AD042E-30DE-4B45-A0FD-D803FF22837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001732" y="794205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5AD338-17C5-427E-94E0-07761D36F07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01732" y="1755740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87F01E-F657-4B09-9226-1129ADCA97E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01731" y="2717275"/>
            <a:ext cx="1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20DF46-CB3A-4D28-A9AF-7963A0767DE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6001730" y="3678810"/>
            <a:ext cx="1" cy="141582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ADEA90E-0D6F-4658-BC4B-9A7828F8990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001729" y="5594250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DB882EA-5414-4AEC-89EC-95E4649D8866}"/>
              </a:ext>
            </a:extLst>
          </p:cNvPr>
          <p:cNvSpPr/>
          <p:nvPr/>
        </p:nvSpPr>
        <p:spPr>
          <a:xfrm>
            <a:off x="2810759" y="4136910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3C14C1-9AFD-4197-A6D3-AA8CC4C4A2CA}"/>
              </a:ext>
            </a:extLst>
          </p:cNvPr>
          <p:cNvSpPr/>
          <p:nvPr/>
        </p:nvSpPr>
        <p:spPr>
          <a:xfrm>
            <a:off x="2747915" y="277931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86B15-6AF6-47C3-ABF8-2EFA58F05474}"/>
              </a:ext>
            </a:extLst>
          </p:cNvPr>
          <p:cNvSpPr/>
          <p:nvPr/>
        </p:nvSpPr>
        <p:spPr>
          <a:xfrm>
            <a:off x="2747915" y="123946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9F9DF-7F9C-448D-9F40-7F48626870E3}"/>
              </a:ext>
            </a:extLst>
          </p:cNvPr>
          <p:cNvSpPr/>
          <p:nvPr/>
        </p:nvSpPr>
        <p:spPr>
          <a:xfrm>
            <a:off x="2747915" y="2201001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A00244-EF6F-49D2-BF86-0777C20C65B9}"/>
              </a:ext>
            </a:extLst>
          </p:cNvPr>
          <p:cNvSpPr/>
          <p:nvPr/>
        </p:nvSpPr>
        <p:spPr>
          <a:xfrm>
            <a:off x="1569184" y="3165081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E5D599-7BA9-4026-A3F3-08C23AED59DC}"/>
              </a:ext>
            </a:extLst>
          </p:cNvPr>
          <p:cNvSpPr/>
          <p:nvPr/>
        </p:nvSpPr>
        <p:spPr>
          <a:xfrm>
            <a:off x="2747913" y="507797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6177A-6046-4DE8-898E-101158B775F6}"/>
              </a:ext>
            </a:extLst>
          </p:cNvPr>
          <p:cNvSpPr/>
          <p:nvPr/>
        </p:nvSpPr>
        <p:spPr>
          <a:xfrm>
            <a:off x="2747912" y="603569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950003-52CB-4813-82AD-536DB0844A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38887" y="777551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ED633F-491A-40A2-91BA-F04FE34DE8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38887" y="1739086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A6C91D-67D4-4066-BB7C-9F884DEE08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97031" y="2700621"/>
            <a:ext cx="2541856" cy="4644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EEC8BB-C7B8-4FEB-9550-77AFEF121D6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938887" y="2700621"/>
            <a:ext cx="4059" cy="141963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CFED8C-50F0-4648-B1A3-CD3AD1729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38884" y="5577596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9DEA190-9F7D-4A5B-AF03-815FB8D417AB}"/>
              </a:ext>
            </a:extLst>
          </p:cNvPr>
          <p:cNvSpPr/>
          <p:nvPr/>
        </p:nvSpPr>
        <p:spPr>
          <a:xfrm>
            <a:off x="2751974" y="4120256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854BF8-892B-4B47-9725-5E63D9E4B101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5224878" y="3414891"/>
            <a:ext cx="145456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F8F6FE6-488B-45FB-B575-BABBF7BB94E5}"/>
              </a:ext>
            </a:extLst>
          </p:cNvPr>
          <p:cNvSpPr/>
          <p:nvPr/>
        </p:nvSpPr>
        <p:spPr>
          <a:xfrm>
            <a:off x="6679442" y="3165081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D1F52E-9332-4BC3-B21E-6A30CBBF571A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5938887" y="2700621"/>
            <a:ext cx="2568402" cy="464460"/>
          </a:xfrm>
          <a:prstGeom prst="straightConnector1">
            <a:avLst/>
          </a:prstGeom>
          <a:ln w="12700"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F97013-691A-4A48-8587-72A2DA4C6621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5938885" y="4619876"/>
            <a:ext cx="406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3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4273877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4280228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3958865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3" y="2616364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52504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1161067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1161067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1161067" y="101652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1161067" y="448558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62985" y="1516141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2985" y="2672497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62985" y="3828853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4894082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4894082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4894082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4894082" y="445259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8627097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564903" y="1266331"/>
            <a:ext cx="1329179" cy="3469068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96000" y="1516141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2672497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3828853"/>
            <a:ext cx="0" cy="62374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97918" y="1266331"/>
            <a:ext cx="1329179" cy="343607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1014166" y="767106"/>
            <a:ext cx="10163667" cy="3334732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33C323CA-F52A-44AC-8BE4-1220D8DCAD85}"/>
              </a:ext>
            </a:extLst>
          </p:cNvPr>
          <p:cNvSpPr/>
          <p:nvPr/>
        </p:nvSpPr>
        <p:spPr>
          <a:xfrm>
            <a:off x="4345760" y="1952919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5B187-6297-4BF6-9167-C6F3DA2536BF}"/>
              </a:ext>
            </a:extLst>
          </p:cNvPr>
          <p:cNvSpPr/>
          <p:nvPr/>
        </p:nvSpPr>
        <p:spPr>
          <a:xfrm>
            <a:off x="454529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799168-3148-4397-98AA-D3D6214748AA}"/>
              </a:ext>
            </a:extLst>
          </p:cNvPr>
          <p:cNvCxnSpPr>
            <a:cxnSpLocks/>
            <a:stCxn id="58" idx="2"/>
            <a:endCxn id="28" idx="0"/>
          </p:cNvCxnSpPr>
          <p:nvPr/>
        </p:nvCxnSpPr>
        <p:spPr>
          <a:xfrm>
            <a:off x="5747208" y="2810758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7C1C9A-81B5-4ADB-A8FA-CD8F84B35029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574720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E0FF492D-CD12-4038-955F-6A825325D588}"/>
              </a:ext>
            </a:extLst>
          </p:cNvPr>
          <p:cNvSpPr/>
          <p:nvPr/>
        </p:nvSpPr>
        <p:spPr>
          <a:xfrm>
            <a:off x="4345760" y="4818674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E3C270-E718-4FFE-BF5C-BED7F55A1F4D}"/>
              </a:ext>
            </a:extLst>
          </p:cNvPr>
          <p:cNvCxnSpPr>
            <a:cxnSpLocks/>
            <a:stCxn id="36" idx="1"/>
            <a:endCxn id="63" idx="3"/>
          </p:cNvCxnSpPr>
          <p:nvPr/>
        </p:nvCxnSpPr>
        <p:spPr>
          <a:xfrm flipH="1" flipV="1">
            <a:off x="3645036" y="5247593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0112-19A3-47F8-828A-B4DFFD5113E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7148656" y="5247592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7E41E-CB56-4F0E-8642-17D1BC81DCCE}"/>
              </a:ext>
            </a:extLst>
          </p:cNvPr>
          <p:cNvSpPr txBox="1"/>
          <p:nvPr/>
        </p:nvSpPr>
        <p:spPr>
          <a:xfrm>
            <a:off x="7192668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C961CF-0EEA-4A74-83B9-CFBC87B2A7AB}"/>
              </a:ext>
            </a:extLst>
          </p:cNvPr>
          <p:cNvSpPr/>
          <p:nvPr/>
        </p:nvSpPr>
        <p:spPr>
          <a:xfrm>
            <a:off x="454529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A4B4B3-1D66-4446-936B-D7825B8C6AB3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5747208" y="4482449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E092449-A5E1-4B2A-920E-44A690FBC137}"/>
              </a:ext>
            </a:extLst>
          </p:cNvPr>
          <p:cNvSpPr txBox="1"/>
          <p:nvPr/>
        </p:nvSpPr>
        <p:spPr>
          <a:xfrm>
            <a:off x="3673351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EA167E-8861-49E0-AEBB-9492F4CD6D0B}"/>
              </a:ext>
            </a:extLst>
          </p:cNvPr>
          <p:cNvSpPr/>
          <p:nvPr/>
        </p:nvSpPr>
        <p:spPr>
          <a:xfrm>
            <a:off x="4545290" y="-919123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0E8921F-BB9B-4DA2-9A3C-14D4B73B0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747208" y="-419503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D2BDF28-1B50-4864-BCC7-8C68EF2B5DA5}"/>
              </a:ext>
            </a:extLst>
          </p:cNvPr>
          <p:cNvSpPr/>
          <p:nvPr/>
        </p:nvSpPr>
        <p:spPr>
          <a:xfrm>
            <a:off x="4345760" y="-83278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4BDF74-F32D-43D1-866E-1C0FB486A688}"/>
              </a:ext>
            </a:extLst>
          </p:cNvPr>
          <p:cNvSpPr/>
          <p:nvPr/>
        </p:nvSpPr>
        <p:spPr>
          <a:xfrm>
            <a:off x="4545290" y="111078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D16F48-E93F-4842-92FC-2DE31C65619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747208" y="77456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97D4C4-9AA9-4BCB-AF90-5F3577FF94EF}"/>
              </a:ext>
            </a:extLst>
          </p:cNvPr>
          <p:cNvSpPr txBox="1"/>
          <p:nvPr/>
        </p:nvSpPr>
        <p:spPr>
          <a:xfrm>
            <a:off x="5869773" y="741454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975027A-4888-451B-A399-0237E1CDDC9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5747208" y="1610406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563B34D9-41DC-42E2-B8AB-88152D8047E6}"/>
              </a:ext>
            </a:extLst>
          </p:cNvPr>
          <p:cNvSpPr/>
          <p:nvPr/>
        </p:nvSpPr>
        <p:spPr>
          <a:xfrm>
            <a:off x="842140" y="4818673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C26612-E0D7-4DD5-84A9-469A79F1B4CA}"/>
              </a:ext>
            </a:extLst>
          </p:cNvPr>
          <p:cNvSpPr/>
          <p:nvPr/>
        </p:nvSpPr>
        <p:spPr>
          <a:xfrm>
            <a:off x="104167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5D26D043-2A8F-4B31-BF24-A7A75D3C6900}"/>
              </a:ext>
            </a:extLst>
          </p:cNvPr>
          <p:cNvSpPr/>
          <p:nvPr/>
        </p:nvSpPr>
        <p:spPr>
          <a:xfrm>
            <a:off x="7899661" y="4818672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751A1F2-C958-47D2-B7E0-AB032E3413DF}"/>
              </a:ext>
            </a:extLst>
          </p:cNvPr>
          <p:cNvSpPr/>
          <p:nvPr/>
        </p:nvSpPr>
        <p:spPr>
          <a:xfrm>
            <a:off x="8099191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5853EB-88F9-436C-8885-95F6F2DBE27E}"/>
              </a:ext>
            </a:extLst>
          </p:cNvPr>
          <p:cNvSpPr/>
          <p:nvPr/>
        </p:nvSpPr>
        <p:spPr>
          <a:xfrm>
            <a:off x="104167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B76A30-6481-4504-B9F0-73D0BED7DA61}"/>
              </a:ext>
            </a:extLst>
          </p:cNvPr>
          <p:cNvSpPr/>
          <p:nvPr/>
        </p:nvSpPr>
        <p:spPr>
          <a:xfrm>
            <a:off x="1041670" y="213202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A0A30FE-5E2F-4DC6-9758-5A46F3D36DA5}"/>
              </a:ext>
            </a:extLst>
          </p:cNvPr>
          <p:cNvSpPr/>
          <p:nvPr/>
        </p:nvSpPr>
        <p:spPr>
          <a:xfrm>
            <a:off x="1041670" y="110556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9380A80-E3C1-49BF-81DD-3236B498DD85}"/>
              </a:ext>
            </a:extLst>
          </p:cNvPr>
          <p:cNvCxnSpPr>
            <a:stCxn id="63" idx="1"/>
            <a:endCxn id="71" idx="1"/>
          </p:cNvCxnSpPr>
          <p:nvPr/>
        </p:nvCxnSpPr>
        <p:spPr>
          <a:xfrm rot="10800000" flipH="1">
            <a:off x="842140" y="1355379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85B6EE-F294-429E-944F-D722683C3E95}"/>
              </a:ext>
            </a:extLst>
          </p:cNvPr>
          <p:cNvCxnSpPr>
            <a:stCxn id="63" idx="0"/>
            <a:endCxn id="65" idx="2"/>
          </p:cNvCxnSpPr>
          <p:nvPr/>
        </p:nvCxnSpPr>
        <p:spPr>
          <a:xfrm flipV="1">
            <a:off x="2243588" y="4482449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E2BF50-555D-4CF7-BD00-094993775397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 flipV="1">
            <a:off x="224358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1A6FE4-ACFA-4855-914F-9C8C057889E8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V="1">
            <a:off x="2243588" y="2631648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3F9064-834D-4C66-807C-E270EFBC9FCC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2243588" y="1605189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8F51D75-6B70-453B-B686-6333022A031B}"/>
              </a:ext>
            </a:extLst>
          </p:cNvPr>
          <p:cNvCxnSpPr>
            <a:stCxn id="71" idx="3"/>
            <a:endCxn id="58" idx="1"/>
          </p:cNvCxnSpPr>
          <p:nvPr/>
        </p:nvCxnSpPr>
        <p:spPr>
          <a:xfrm>
            <a:off x="3445506" y="1355379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D987457-E7E6-4367-A377-F9CDAC3FB8A8}"/>
              </a:ext>
            </a:extLst>
          </p:cNvPr>
          <p:cNvSpPr/>
          <p:nvPr/>
        </p:nvSpPr>
        <p:spPr>
          <a:xfrm>
            <a:off x="8099191" y="314261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E32C0F-6CBC-4FF5-99AF-F0DC1DEF8CB9}"/>
              </a:ext>
            </a:extLst>
          </p:cNvPr>
          <p:cNvCxnSpPr>
            <a:cxnSpLocks/>
            <a:stCxn id="84" idx="1"/>
            <a:endCxn id="58" idx="3"/>
          </p:cNvCxnSpPr>
          <p:nvPr/>
        </p:nvCxnSpPr>
        <p:spPr>
          <a:xfrm rot="10800000">
            <a:off x="7148657" y="2381839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B6651E-AD82-4E5C-A307-94821E1C01EA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9301109" y="4482449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81D98CD-4460-43EF-8685-77C06BAF44D1}"/>
              </a:ext>
            </a:extLst>
          </p:cNvPr>
          <p:cNvCxnSpPr>
            <a:cxnSpLocks/>
            <a:stCxn id="68" idx="0"/>
            <a:endCxn id="84" idx="2"/>
          </p:cNvCxnSpPr>
          <p:nvPr/>
        </p:nvCxnSpPr>
        <p:spPr>
          <a:xfrm flipV="1">
            <a:off x="9301109" y="3642237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4F3C2ED-3576-458C-91B7-5D6195710D4C}"/>
              </a:ext>
            </a:extLst>
          </p:cNvPr>
          <p:cNvCxnSpPr>
            <a:cxnSpLocks/>
            <a:stCxn id="66" idx="3"/>
            <a:endCxn id="84" idx="3"/>
          </p:cNvCxnSpPr>
          <p:nvPr/>
        </p:nvCxnSpPr>
        <p:spPr>
          <a:xfrm flipH="1" flipV="1">
            <a:off x="10503027" y="3392427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1B99755-35CF-436A-891C-CCFB6D06AA04}"/>
              </a:ext>
            </a:extLst>
          </p:cNvPr>
          <p:cNvSpPr/>
          <p:nvPr/>
        </p:nvSpPr>
        <p:spPr>
          <a:xfrm>
            <a:off x="4545290" y="5990744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2F4C360-D25C-4830-A2E7-79A4B1481680}"/>
              </a:ext>
            </a:extLst>
          </p:cNvPr>
          <p:cNvCxnSpPr>
            <a:cxnSpLocks/>
            <a:stCxn id="58" idx="3"/>
            <a:endCxn id="97" idx="3"/>
          </p:cNvCxnSpPr>
          <p:nvPr/>
        </p:nvCxnSpPr>
        <p:spPr>
          <a:xfrm flipH="1">
            <a:off x="6949126" y="2381839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CC1F088-E0EA-4680-B27A-485841EA49F0}"/>
              </a:ext>
            </a:extLst>
          </p:cNvPr>
          <p:cNvCxnSpPr>
            <a:cxnSpLocks/>
            <a:stCxn id="54" idx="3"/>
            <a:endCxn id="97" idx="3"/>
          </p:cNvCxnSpPr>
          <p:nvPr/>
        </p:nvCxnSpPr>
        <p:spPr>
          <a:xfrm flipH="1">
            <a:off x="6949126" y="345642"/>
            <a:ext cx="199530" cy="5894912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F28A86-4EDC-424A-A8A2-85903F0508F0}"/>
              </a:ext>
            </a:extLst>
          </p:cNvPr>
          <p:cNvSpPr txBox="1"/>
          <p:nvPr/>
        </p:nvSpPr>
        <p:spPr>
          <a:xfrm>
            <a:off x="7146716" y="26290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AD190D-EFBF-4A9A-8B26-BB414CD1022E}"/>
              </a:ext>
            </a:extLst>
          </p:cNvPr>
          <p:cNvSpPr txBox="1"/>
          <p:nvPr/>
        </p:nvSpPr>
        <p:spPr>
          <a:xfrm>
            <a:off x="9318400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FD43334-78DA-4030-B902-72F179C96D9C}"/>
              </a:ext>
            </a:extLst>
          </p:cNvPr>
          <p:cNvSpPr txBox="1"/>
          <p:nvPr/>
        </p:nvSpPr>
        <p:spPr>
          <a:xfrm>
            <a:off x="10503027" y="4855564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9F7D7D-5040-4ED3-9125-166ED789EFD4}"/>
              </a:ext>
            </a:extLst>
          </p:cNvPr>
          <p:cNvSpPr txBox="1"/>
          <p:nvPr/>
        </p:nvSpPr>
        <p:spPr>
          <a:xfrm>
            <a:off x="629301" y="4846891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816DD4-0226-4D52-97E1-A34B5B924E3F}"/>
              </a:ext>
            </a:extLst>
          </p:cNvPr>
          <p:cNvSpPr txBox="1"/>
          <p:nvPr/>
        </p:nvSpPr>
        <p:spPr>
          <a:xfrm>
            <a:off x="2330841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875686-30D0-42A9-BC29-1B94213D4D2D}"/>
              </a:ext>
            </a:extLst>
          </p:cNvPr>
          <p:cNvSpPr txBox="1"/>
          <p:nvPr/>
        </p:nvSpPr>
        <p:spPr>
          <a:xfrm>
            <a:off x="7043914" y="20043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4A5752-DB05-42FA-AE15-69B75A9FCDA4}"/>
              </a:ext>
            </a:extLst>
          </p:cNvPr>
          <p:cNvSpPr txBox="1"/>
          <p:nvPr/>
        </p:nvSpPr>
        <p:spPr>
          <a:xfrm>
            <a:off x="5754156" y="277573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FF7094-2060-4A4E-A206-36E485D9EACB}"/>
              </a:ext>
            </a:extLst>
          </p:cNvPr>
          <p:cNvSpPr/>
          <p:nvPr/>
        </p:nvSpPr>
        <p:spPr>
          <a:xfrm>
            <a:off x="4345760" y="93886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41F469-E1DB-41E2-9EBB-23CE8249B12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5547678" y="143848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F5C39E-5D1A-4441-B103-6D50EDDE43CF}"/>
              </a:ext>
            </a:extLst>
          </p:cNvPr>
          <p:cNvSpPr/>
          <p:nvPr/>
        </p:nvSpPr>
        <p:spPr>
          <a:xfrm>
            <a:off x="4146230" y="1774706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B3D651-AF4B-4852-AD3A-9CA685C4C56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5547678" y="2632545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236E69-89D4-4F40-BD40-DCC59FB36A64}"/>
              </a:ext>
            </a:extLst>
          </p:cNvPr>
          <p:cNvSpPr txBox="1"/>
          <p:nvPr/>
        </p:nvSpPr>
        <p:spPr>
          <a:xfrm>
            <a:off x="5670243" y="2599438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合法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594B7-CFF5-4E22-A7C8-E08F12F1B369}"/>
              </a:ext>
            </a:extLst>
          </p:cNvPr>
          <p:cNvSpPr/>
          <p:nvPr/>
        </p:nvSpPr>
        <p:spPr>
          <a:xfrm>
            <a:off x="4345760" y="5794076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B732A0F-385B-4D96-AE18-CC6196EE6A20}"/>
              </a:ext>
            </a:extLst>
          </p:cNvPr>
          <p:cNvCxnSpPr>
            <a:cxnSpLocks/>
            <a:stCxn id="52" idx="3"/>
            <a:endCxn id="57" idx="3"/>
          </p:cNvCxnSpPr>
          <p:nvPr/>
        </p:nvCxnSpPr>
        <p:spPr>
          <a:xfrm flipH="1">
            <a:off x="6749596" y="2203626"/>
            <a:ext cx="199530" cy="3840260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63B14E-5AF1-4603-A5B9-D12D00CD06CB}"/>
              </a:ext>
            </a:extLst>
          </p:cNvPr>
          <p:cNvSpPr/>
          <p:nvPr/>
        </p:nvSpPr>
        <p:spPr>
          <a:xfrm>
            <a:off x="4345760" y="2926552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检查是否需要擦除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CFE83CD-A300-4B92-BF5B-5709E59E94A1}"/>
              </a:ext>
            </a:extLst>
          </p:cNvPr>
          <p:cNvSpPr/>
          <p:nvPr/>
        </p:nvSpPr>
        <p:spPr>
          <a:xfrm>
            <a:off x="4146230" y="3784391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4863D9-ACCD-4AE3-A401-F9571CA43046}"/>
              </a:ext>
            </a:extLst>
          </p:cNvPr>
          <p:cNvSpPr/>
          <p:nvPr/>
        </p:nvSpPr>
        <p:spPr>
          <a:xfrm>
            <a:off x="4345760" y="493623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擦除相应块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2FE355-0F92-4660-B839-DEFFEB8999E7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5547678" y="4642230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1D6035A-D435-44A9-98CF-BB8278E06059}"/>
              </a:ext>
            </a:extLst>
          </p:cNvPr>
          <p:cNvSpPr txBox="1"/>
          <p:nvPr/>
        </p:nvSpPr>
        <p:spPr>
          <a:xfrm>
            <a:off x="6749596" y="1833426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DBBE92-BD11-4101-9F72-A0279AABDBFD}"/>
              </a:ext>
            </a:extLst>
          </p:cNvPr>
          <p:cNvSpPr txBox="1"/>
          <p:nvPr/>
        </p:nvSpPr>
        <p:spPr>
          <a:xfrm>
            <a:off x="5647383" y="4551987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FA0FBE-524D-4B67-901D-6C964FB42E64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5547678" y="5435857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12F748-2545-44A4-92A7-D3C5F9EE041C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5547678" y="3426172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BE5B73C-B879-40AF-A28C-0A38D7D65D79}"/>
              </a:ext>
            </a:extLst>
          </p:cNvPr>
          <p:cNvCxnSpPr>
            <a:cxnSpLocks/>
            <a:stCxn id="66" idx="1"/>
            <a:endCxn id="57" idx="1"/>
          </p:cNvCxnSpPr>
          <p:nvPr/>
        </p:nvCxnSpPr>
        <p:spPr>
          <a:xfrm rot="10800000" flipH="1" flipV="1">
            <a:off x="4146230" y="4213310"/>
            <a:ext cx="199530" cy="183057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6590FBD-4448-4D60-9911-1A03C3D49E47}"/>
              </a:ext>
            </a:extLst>
          </p:cNvPr>
          <p:cNvSpPr txBox="1"/>
          <p:nvPr/>
        </p:nvSpPr>
        <p:spPr>
          <a:xfrm>
            <a:off x="3899128" y="3888528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897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261</Words>
  <Application>Microsoft Office PowerPoint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The Serif Hand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157</cp:revision>
  <dcterms:created xsi:type="dcterms:W3CDTF">2021-01-27T03:12:06Z</dcterms:created>
  <dcterms:modified xsi:type="dcterms:W3CDTF">2021-04-12T01:20:49Z</dcterms:modified>
</cp:coreProperties>
</file>