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705697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84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110</cp:revision>
  <dcterms:created xsi:type="dcterms:W3CDTF">2021-01-27T03:12:06Z</dcterms:created>
  <dcterms:modified xsi:type="dcterms:W3CDTF">2021-02-19T04:48:06Z</dcterms:modified>
</cp:coreProperties>
</file>