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de Wilson" userId="4c3e4e0cd094df8b" providerId="LiveId" clId="{AFFEE6F3-4C96-47C0-92A2-10EA4934537E}"/>
    <pc:docChg chg="undo custSel addSld delSld modSld">
      <pc:chgData name="Wade Wilson" userId="4c3e4e0cd094df8b" providerId="LiveId" clId="{AFFEE6F3-4C96-47C0-92A2-10EA4934537E}" dt="2021-08-10T15:15:17.119" v="32"/>
      <pc:docMkLst>
        <pc:docMk/>
      </pc:docMkLst>
      <pc:sldChg chg="addSp delSp modSp mod">
        <pc:chgData name="Wade Wilson" userId="4c3e4e0cd094df8b" providerId="LiveId" clId="{AFFEE6F3-4C96-47C0-92A2-10EA4934537E}" dt="2021-08-10T15:15:15.107" v="27" actId="21"/>
        <pc:sldMkLst>
          <pc:docMk/>
          <pc:sldMk cId="2623168371" sldId="256"/>
        </pc:sldMkLst>
        <pc:graphicFrameChg chg="add mod">
          <ac:chgData name="Wade Wilson" userId="4c3e4e0cd094df8b" providerId="LiveId" clId="{AFFEE6F3-4C96-47C0-92A2-10EA4934537E}" dt="2021-08-10T15:14:47.383" v="23"/>
          <ac:graphicFrameMkLst>
            <pc:docMk/>
            <pc:sldMk cId="2623168371" sldId="256"/>
            <ac:graphicFrameMk id="4" creationId="{FFC68E17-8990-4707-95F5-3DE200489586}"/>
          </ac:graphicFrameMkLst>
        </pc:graphicFrameChg>
        <pc:graphicFrameChg chg="add mod">
          <ac:chgData name="Wade Wilson" userId="4c3e4e0cd094df8b" providerId="LiveId" clId="{AFFEE6F3-4C96-47C0-92A2-10EA4934537E}" dt="2021-08-10T15:14:47.383" v="23"/>
          <ac:graphicFrameMkLst>
            <pc:docMk/>
            <pc:sldMk cId="2623168371" sldId="256"/>
            <ac:graphicFrameMk id="5" creationId="{E249FF7C-B3CA-446A-B08C-4FE0EF53FCDF}"/>
          </ac:graphicFrameMkLst>
        </pc:graphicFrameChg>
        <pc:graphicFrameChg chg="add del mod">
          <ac:chgData name="Wade Wilson" userId="4c3e4e0cd094df8b" providerId="LiveId" clId="{AFFEE6F3-4C96-47C0-92A2-10EA4934537E}" dt="2021-08-10T15:15:15.107" v="27" actId="21"/>
          <ac:graphicFrameMkLst>
            <pc:docMk/>
            <pc:sldMk cId="2623168371" sldId="256"/>
            <ac:graphicFrameMk id="6" creationId="{FFC68E17-8990-4707-95F5-3DE200489586}"/>
          </ac:graphicFrameMkLst>
        </pc:graphicFrameChg>
        <pc:graphicFrameChg chg="add del mod">
          <ac:chgData name="Wade Wilson" userId="4c3e4e0cd094df8b" providerId="LiveId" clId="{AFFEE6F3-4C96-47C0-92A2-10EA4934537E}" dt="2021-08-10T15:15:15.107" v="27" actId="21"/>
          <ac:graphicFrameMkLst>
            <pc:docMk/>
            <pc:sldMk cId="2623168371" sldId="256"/>
            <ac:graphicFrameMk id="7" creationId="{E249FF7C-B3CA-446A-B08C-4FE0EF53FCDF}"/>
          </ac:graphicFrameMkLst>
        </pc:graphicFrameChg>
      </pc:sldChg>
      <pc:sldChg chg="new del">
        <pc:chgData name="Wade Wilson" userId="4c3e4e0cd094df8b" providerId="LiveId" clId="{AFFEE6F3-4C96-47C0-92A2-10EA4934537E}" dt="2021-08-10T15:14:19.745" v="1" actId="680"/>
        <pc:sldMkLst>
          <pc:docMk/>
          <pc:sldMk cId="2689861885" sldId="257"/>
        </pc:sldMkLst>
      </pc:sldChg>
      <pc:sldChg chg="addSp delSp modSp add mod">
        <pc:chgData name="Wade Wilson" userId="4c3e4e0cd094df8b" providerId="LiveId" clId="{AFFEE6F3-4C96-47C0-92A2-10EA4934537E}" dt="2021-08-10T15:15:17.119" v="32"/>
        <pc:sldMkLst>
          <pc:docMk/>
          <pc:sldMk cId="3853203579" sldId="257"/>
        </pc:sldMkLst>
        <pc:graphicFrameChg chg="add del mod">
          <ac:chgData name="Wade Wilson" userId="4c3e4e0cd094df8b" providerId="LiveId" clId="{AFFEE6F3-4C96-47C0-92A2-10EA4934537E}" dt="2021-08-10T15:14:30.528" v="9" actId="21"/>
          <ac:graphicFrameMkLst>
            <pc:docMk/>
            <pc:sldMk cId="3853203579" sldId="257"/>
            <ac:graphicFrameMk id="4" creationId="{FFC68E17-8990-4707-95F5-3DE200489586}"/>
          </ac:graphicFrameMkLst>
        </pc:graphicFrameChg>
        <pc:graphicFrameChg chg="add del mod">
          <ac:chgData name="Wade Wilson" userId="4c3e4e0cd094df8b" providerId="LiveId" clId="{AFFEE6F3-4C96-47C0-92A2-10EA4934537E}" dt="2021-08-10T15:14:30.528" v="9" actId="21"/>
          <ac:graphicFrameMkLst>
            <pc:docMk/>
            <pc:sldMk cId="3853203579" sldId="257"/>
            <ac:graphicFrameMk id="5" creationId="{E249FF7C-B3CA-446A-B08C-4FE0EF53FCDF}"/>
          </ac:graphicFrameMkLst>
        </pc:graphicFrameChg>
        <pc:graphicFrameChg chg="add del mod">
          <ac:chgData name="Wade Wilson" userId="4c3e4e0cd094df8b" providerId="LiveId" clId="{AFFEE6F3-4C96-47C0-92A2-10EA4934537E}" dt="2021-08-10T15:14:31.888" v="13"/>
          <ac:graphicFrameMkLst>
            <pc:docMk/>
            <pc:sldMk cId="3853203579" sldId="257"/>
            <ac:graphicFrameMk id="6" creationId="{751785F5-FD4E-41CB-9CC3-A903DA41D88F}"/>
          </ac:graphicFrameMkLst>
        </pc:graphicFrameChg>
        <pc:graphicFrameChg chg="add del mod">
          <ac:chgData name="Wade Wilson" userId="4c3e4e0cd094df8b" providerId="LiveId" clId="{AFFEE6F3-4C96-47C0-92A2-10EA4934537E}" dt="2021-08-10T15:14:31.888" v="13"/>
          <ac:graphicFrameMkLst>
            <pc:docMk/>
            <pc:sldMk cId="3853203579" sldId="257"/>
            <ac:graphicFrameMk id="7" creationId="{539CDEDF-53B7-456F-96D7-25832E5F98BD}"/>
          </ac:graphicFrameMkLst>
        </pc:graphicFrameChg>
        <pc:graphicFrameChg chg="add del mod">
          <ac:chgData name="Wade Wilson" userId="4c3e4e0cd094df8b" providerId="LiveId" clId="{AFFEE6F3-4C96-47C0-92A2-10EA4934537E}" dt="2021-08-10T15:15:17.046" v="31"/>
          <ac:graphicFrameMkLst>
            <pc:docMk/>
            <pc:sldMk cId="3853203579" sldId="257"/>
            <ac:graphicFrameMk id="10" creationId="{EC8B3A68-EC7A-47FF-8E4A-DD811F027468}"/>
          </ac:graphicFrameMkLst>
        </pc:graphicFrameChg>
        <pc:graphicFrameChg chg="add del mod">
          <ac:chgData name="Wade Wilson" userId="4c3e4e0cd094df8b" providerId="LiveId" clId="{AFFEE6F3-4C96-47C0-92A2-10EA4934537E}" dt="2021-08-10T15:15:17.046" v="31"/>
          <ac:graphicFrameMkLst>
            <pc:docMk/>
            <pc:sldMk cId="3853203579" sldId="257"/>
            <ac:graphicFrameMk id="11" creationId="{86A61B62-DAC2-4A9C-B45B-B189D0639964}"/>
          </ac:graphicFrameMkLst>
        </pc:graphicFrameChg>
        <pc:picChg chg="add del">
          <ac:chgData name="Wade Wilson" userId="4c3e4e0cd094df8b" providerId="LiveId" clId="{AFFEE6F3-4C96-47C0-92A2-10EA4934537E}" dt="2021-08-10T15:14:33.135" v="15"/>
          <ac:picMkLst>
            <pc:docMk/>
            <pc:sldMk cId="3853203579" sldId="257"/>
            <ac:picMk id="2" creationId="{D0E84219-0945-4DCD-A340-CF4DD7D8FC9D}"/>
          </ac:picMkLst>
        </pc:picChg>
        <pc:picChg chg="add">
          <ac:chgData name="Wade Wilson" userId="4c3e4e0cd094df8b" providerId="LiveId" clId="{AFFEE6F3-4C96-47C0-92A2-10EA4934537E}" dt="2021-08-10T15:15:17.119" v="32"/>
          <ac:picMkLst>
            <pc:docMk/>
            <pc:sldMk cId="3853203579" sldId="257"/>
            <ac:picMk id="3" creationId="{384A23C9-E400-4007-98E2-5A3DC4A4E060}"/>
          </ac:picMkLst>
        </pc:picChg>
        <pc:picChg chg="del">
          <ac:chgData name="Wade Wilson" userId="4c3e4e0cd094df8b" providerId="LiveId" clId="{AFFEE6F3-4C96-47C0-92A2-10EA4934537E}" dt="2021-08-10T15:14:23.932" v="3" actId="478"/>
          <ac:picMkLst>
            <pc:docMk/>
            <pc:sldMk cId="3853203579" sldId="257"/>
            <ac:picMk id="8" creationId="{52BC99FF-DCE5-4909-8536-8ECE5DD37A29}"/>
          </ac:picMkLst>
        </pc:picChg>
      </pc:sldChg>
    </pc:docChg>
  </pc:docChgLst>
  <pc:docChgLst>
    <pc:chgData name="Wade Wilson" userId="4c3e4e0cd094df8b" providerId="LiveId" clId="{3B9E2FBE-F453-42C7-925F-2D75F530432A}"/>
    <pc:docChg chg="custSel addSld modSld">
      <pc:chgData name="Wade Wilson" userId="4c3e4e0cd094df8b" providerId="LiveId" clId="{3B9E2FBE-F453-42C7-925F-2D75F530432A}" dt="2021-08-09T14:41:55.203" v="14" actId="208"/>
      <pc:docMkLst>
        <pc:docMk/>
      </pc:docMkLst>
      <pc:sldChg chg="addSp delSp modSp new mod">
        <pc:chgData name="Wade Wilson" userId="4c3e4e0cd094df8b" providerId="LiveId" clId="{3B9E2FBE-F453-42C7-925F-2D75F530432A}" dt="2021-08-09T14:41:55.203" v="14" actId="208"/>
        <pc:sldMkLst>
          <pc:docMk/>
          <pc:sldMk cId="2623168371" sldId="256"/>
        </pc:sldMkLst>
        <pc:spChg chg="del">
          <ac:chgData name="Wade Wilson" userId="4c3e4e0cd094df8b" providerId="LiveId" clId="{3B9E2FBE-F453-42C7-925F-2D75F530432A}" dt="2021-08-09T14:39:56.906" v="1" actId="478"/>
          <ac:spMkLst>
            <pc:docMk/>
            <pc:sldMk cId="2623168371" sldId="256"/>
            <ac:spMk id="2" creationId="{DE58E2B8-BCDC-4F69-ACC2-295A204128AC}"/>
          </ac:spMkLst>
        </pc:spChg>
        <pc:spChg chg="del">
          <ac:chgData name="Wade Wilson" userId="4c3e4e0cd094df8b" providerId="LiveId" clId="{3B9E2FBE-F453-42C7-925F-2D75F530432A}" dt="2021-08-09T14:39:56.906" v="1" actId="478"/>
          <ac:spMkLst>
            <pc:docMk/>
            <pc:sldMk cId="2623168371" sldId="256"/>
            <ac:spMk id="3" creationId="{DC8E7916-39E8-4C71-8422-FC69DA882BC5}"/>
          </ac:spMkLst>
        </pc:spChg>
        <pc:spChg chg="add mod ord">
          <ac:chgData name="Wade Wilson" userId="4c3e4e0cd094df8b" providerId="LiveId" clId="{3B9E2FBE-F453-42C7-925F-2D75F530432A}" dt="2021-08-09T14:41:55.203" v="14" actId="208"/>
          <ac:spMkLst>
            <pc:docMk/>
            <pc:sldMk cId="2623168371" sldId="256"/>
            <ac:spMk id="9" creationId="{299AC9FB-A93C-4408-A7FB-C45B69DF707E}"/>
          </ac:spMkLst>
        </pc:spChg>
        <pc:graphicFrameChg chg="add mod">
          <ac:chgData name="Wade Wilson" userId="4c3e4e0cd094df8b" providerId="LiveId" clId="{3B9E2FBE-F453-42C7-925F-2D75F530432A}" dt="2021-08-09T14:39:58.781" v="7"/>
          <ac:graphicFrameMkLst>
            <pc:docMk/>
            <pc:sldMk cId="2623168371" sldId="256"/>
            <ac:graphicFrameMk id="4" creationId="{16C6D101-B936-4C9E-A0E1-036D4909417C}"/>
          </ac:graphicFrameMkLst>
        </pc:graphicFrameChg>
        <pc:graphicFrameChg chg="add mod">
          <ac:chgData name="Wade Wilson" userId="4c3e4e0cd094df8b" providerId="LiveId" clId="{3B9E2FBE-F453-42C7-925F-2D75F530432A}" dt="2021-08-09T14:39:58.781" v="7"/>
          <ac:graphicFrameMkLst>
            <pc:docMk/>
            <pc:sldMk cId="2623168371" sldId="256"/>
            <ac:graphicFrameMk id="5" creationId="{8D51AB20-DD05-489E-BF92-8ACACE248117}"/>
          </ac:graphicFrameMkLst>
        </pc:graphicFrameChg>
        <pc:graphicFrameChg chg="add mod">
          <ac:chgData name="Wade Wilson" userId="4c3e4e0cd094df8b" providerId="LiveId" clId="{3B9E2FBE-F453-42C7-925F-2D75F530432A}" dt="2021-08-09T14:39:58.781" v="7"/>
          <ac:graphicFrameMkLst>
            <pc:docMk/>
            <pc:sldMk cId="2623168371" sldId="256"/>
            <ac:graphicFrameMk id="6" creationId="{E9F21641-70A6-428B-ABF3-DAD977021792}"/>
          </ac:graphicFrameMkLst>
        </pc:graphicFrameChg>
        <pc:graphicFrameChg chg="add mod">
          <ac:chgData name="Wade Wilson" userId="4c3e4e0cd094df8b" providerId="LiveId" clId="{3B9E2FBE-F453-42C7-925F-2D75F530432A}" dt="2021-08-09T14:39:58.781" v="7"/>
          <ac:graphicFrameMkLst>
            <pc:docMk/>
            <pc:sldMk cId="2623168371" sldId="256"/>
            <ac:graphicFrameMk id="7" creationId="{2E0DD1ED-4FAB-47D2-B868-F462561CCA93}"/>
          </ac:graphicFrameMkLst>
        </pc:graphicFrameChg>
        <pc:picChg chg="add mod">
          <ac:chgData name="Wade Wilson" userId="4c3e4e0cd094df8b" providerId="LiveId" clId="{3B9E2FBE-F453-42C7-925F-2D75F530432A}" dt="2021-08-09T14:40:05.084" v="10" actId="1076"/>
          <ac:picMkLst>
            <pc:docMk/>
            <pc:sldMk cId="2623168371" sldId="256"/>
            <ac:picMk id="8" creationId="{52BC99FF-DCE5-4909-8536-8ECE5DD37A29}"/>
          </ac:picMkLst>
        </pc:picChg>
      </pc:sldChg>
      <pc:sldMasterChg chg="addSldLayout">
        <pc:chgData name="Wade Wilson" userId="4c3e4e0cd094df8b" providerId="LiveId" clId="{3B9E2FBE-F453-42C7-925F-2D75F530432A}" dt="2021-08-09T14:39:55.574" v="0" actId="680"/>
        <pc:sldMasterMkLst>
          <pc:docMk/>
          <pc:sldMasterMk cId="2685260127" sldId="2147483648"/>
        </pc:sldMasterMkLst>
        <pc:sldLayoutChg chg="add">
          <pc:chgData name="Wade Wilson" userId="4c3e4e0cd094df8b" providerId="LiveId" clId="{3B9E2FBE-F453-42C7-925F-2D75F530432A}" dt="2021-08-09T14:39:55.574" v="0" actId="680"/>
          <pc:sldLayoutMkLst>
            <pc:docMk/>
            <pc:sldMasterMk cId="2685260127" sldId="2147483648"/>
            <pc:sldLayoutMk cId="59775567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B61BA-AA53-401B-8809-462EE8E14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F6CA7D-8A6A-41A6-A24A-1248CA863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9775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26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99AC9FB-A93C-4408-A7FB-C45B69DF7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BC99FF-DCE5-4909-8536-8ECE5DD37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67" y="481328"/>
            <a:ext cx="10071465" cy="58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6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99AC9FB-A93C-4408-A7FB-C45B69DF7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4A23C9-E400-4007-98E2-5A3DC4A4E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67" y="2060329"/>
            <a:ext cx="10071465" cy="2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0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1</cp:revision>
  <dcterms:created xsi:type="dcterms:W3CDTF">2021-08-09T14:39:54Z</dcterms:created>
  <dcterms:modified xsi:type="dcterms:W3CDTF">2021-08-10T15:15:17Z</dcterms:modified>
</cp:coreProperties>
</file>