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BDD"/>
    <a:srgbClr val="B7D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573D9-4EBC-4D7C-9928-1CAE78729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084FD7-59A9-469C-A0F7-1E55F7A52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B3BCB-32FB-43A0-9455-41D69829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2021-01-27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DB8C8-6843-472A-9E9C-A5BFB902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1B280-ABAE-400C-A396-70539E5B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F34FE-24E3-4BC3-BC27-D6B255B3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1B4C29-6FA1-48B1-AD61-70987D3CC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B191C-5055-43A4-9BFB-AF9C19C4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2021-01-27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6B432-4002-4148-8425-AE8BC2BB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B0F31-6913-41C1-B85A-D4F13891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8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043938-05C8-4568-82B5-96DC07349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5C6992-AD6F-4B01-BDAA-D9C96DCE9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18911-98BE-4ED6-A456-680D9CD9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2021-01-27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7CA7F-477C-4584-BD65-A0CB381B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D93E2-2CA5-4C78-A7C3-653B2E79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9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EB3C8-EF62-4E6C-BB70-EC57AE0D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68BB4-8C4B-4000-8F0B-8C389424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9816E-AA5B-4A32-B072-A3F12DE1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2021-01-27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1BEFD-0739-4B38-9421-F064B7BB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1F198-0464-4BA9-B1C5-CBFBE102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57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D40BE-AABD-4928-8E5F-28434A24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1BD1BE-DAFB-43D2-A1C7-BF74DA7A0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916F0-466D-4DB8-815C-0463A6D7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2021-01-27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24ECD-A8C2-48BE-94FC-4530F94D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AA357-4F01-4F9C-A2BF-99F498A1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05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14D21-9F77-4FEB-8EC5-8F3DCD9E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D1FED-0A4B-4860-8772-62F314A16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6B1FD5-F7FD-4ADF-B9F6-22B21E097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D1EC61-F01F-4F9C-8ACE-D5EB57C2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2021-01-27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EAA9F-E52B-43E6-934E-F98D7877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8007E7-4165-46FD-8660-E49FA57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25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878B7-1DEB-4571-A475-134FD874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263A6-0CF5-450F-8FC7-A538EBE0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7C1992-299A-4FFC-B8C7-7FF81DED2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0AB141-72E7-4992-9879-0FCEBF256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AE6776-F042-4093-B64F-C5EEAE3BC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81F0ED-9847-4783-93B1-CFF24CC7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2021-01-27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1B5E3F-2DF3-46FB-B32A-9217B6FE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4EAD0A-ADF9-46D2-8774-E5D51BDA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52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A9C6A-5047-4367-9EFD-F9CC9229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DDCCE0-9E01-4869-9488-646A0030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2021-01-27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64B427-2C6D-4060-A967-37B20AA6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EFEE8B-470F-41B3-84AB-D423DA93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2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AB302E-F7FD-4849-A57D-24DD2E57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2021-01-27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2E45E0-B90C-4AC9-ACBD-0E9E6D1F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CF2749-78C4-47F5-BDA3-5DC8BBFF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20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10166-8372-4D18-855C-BF7ACDD4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BF3AD-830B-4D60-AF49-21E5433D0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5ABCA-AF81-455A-BC80-404B99B8D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FACEBC-E89E-490C-AE67-FEE26708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2021-01-27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CFE10-86DE-4435-AFD2-11EB1581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898AB-DAAD-4157-A6E6-B46596BE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3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5717E-FB07-48EB-8DAF-32114022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087BC4-19F4-4BB5-AD79-8291301D9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0B29FD-857A-44B7-B3EC-6A8015A66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78D606-D18C-49BE-ABB4-E3EDD9E7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2021-01-27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5ABF8E-BD08-460D-860A-8F427731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C92230-82E1-4554-BB10-3AD29815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847F1F-F86A-4A90-8DC4-2E09ADDB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3A20D1-48C6-42CC-AF43-B1B5FD7E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AC592-8FF6-455F-B743-CE9B5DA6F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21203-5B9D-4602-98E5-5368AAB74C7B}" type="datetimeFigureOut">
              <a:rPr lang="zh-CN" altLang="en-US" smtClean="0"/>
              <a:t>2021-01-27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0E67D-8E79-49CF-A096-5E0A64A0B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2D75A-372B-4A7C-B0F3-7D6DED79B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96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0611F1-D6E5-4EBC-A943-2E8AF34568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>
          <a:xfrm>
            <a:off x="-1" y="1152267"/>
            <a:ext cx="6177196" cy="41960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4C04743-0DB2-4359-8EAC-17B528F28B9E}"/>
              </a:ext>
            </a:extLst>
          </p:cNvPr>
          <p:cNvSpPr/>
          <p:nvPr/>
        </p:nvSpPr>
        <p:spPr>
          <a:xfrm>
            <a:off x="6012225" y="4720339"/>
            <a:ext cx="329939" cy="416560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1489C58-35FB-46D8-85DC-0F3628DB291D}"/>
              </a:ext>
            </a:extLst>
          </p:cNvPr>
          <p:cNvGrpSpPr/>
          <p:nvPr/>
        </p:nvGrpSpPr>
        <p:grpSpPr>
          <a:xfrm>
            <a:off x="8934452" y="650237"/>
            <a:ext cx="1536612" cy="2032002"/>
            <a:chOff x="454748" y="883918"/>
            <a:chExt cx="1536612" cy="203200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8061C8D-DA30-41BF-A274-0E639EB825DD}"/>
                </a:ext>
              </a:extLst>
            </p:cNvPr>
            <p:cNvSpPr/>
            <p:nvPr/>
          </p:nvSpPr>
          <p:spPr>
            <a:xfrm>
              <a:off x="454748" y="883919"/>
              <a:ext cx="1536612" cy="2032001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AFCA3F0-11AB-4D8D-AB00-4A7C57126E44}"/>
                </a:ext>
              </a:extLst>
            </p:cNvPr>
            <p:cNvSpPr/>
            <p:nvPr/>
          </p:nvSpPr>
          <p:spPr>
            <a:xfrm>
              <a:off x="454748" y="88391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5B550B-8887-4E7C-A931-78B716C63B64}"/>
                </a:ext>
              </a:extLst>
            </p:cNvPr>
            <p:cNvSpPr/>
            <p:nvPr/>
          </p:nvSpPr>
          <p:spPr>
            <a:xfrm>
              <a:off x="454748" y="132079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02E4F1-070E-457C-A89E-21B54413E9F1}"/>
                </a:ext>
              </a:extLst>
            </p:cNvPr>
            <p:cNvSpPr/>
            <p:nvPr/>
          </p:nvSpPr>
          <p:spPr>
            <a:xfrm>
              <a:off x="454748" y="1757679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840D77D-1A39-4F9B-A4EC-FB0ED4979AE0}"/>
              </a:ext>
            </a:extLst>
          </p:cNvPr>
          <p:cNvGrpSpPr/>
          <p:nvPr/>
        </p:nvGrpSpPr>
        <p:grpSpPr>
          <a:xfrm>
            <a:off x="8934452" y="4196082"/>
            <a:ext cx="1536612" cy="2032002"/>
            <a:chOff x="8934452" y="4196082"/>
            <a:chExt cx="1536612" cy="203200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2FA87BD-EA91-46E3-82FD-698C3E726A19}"/>
                </a:ext>
              </a:extLst>
            </p:cNvPr>
            <p:cNvGrpSpPr/>
            <p:nvPr/>
          </p:nvGrpSpPr>
          <p:grpSpPr>
            <a:xfrm>
              <a:off x="8934452" y="4196082"/>
              <a:ext cx="1536612" cy="2032002"/>
              <a:chOff x="454748" y="883918"/>
              <a:chExt cx="1536612" cy="203200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91F983D-9019-4018-B418-1153F3A10A0E}"/>
                  </a:ext>
                </a:extLst>
              </p:cNvPr>
              <p:cNvSpPr/>
              <p:nvPr/>
            </p:nvSpPr>
            <p:spPr>
              <a:xfrm>
                <a:off x="454748" y="883919"/>
                <a:ext cx="1536612" cy="2032001"/>
              </a:xfrm>
              <a:prstGeom prst="rect">
                <a:avLst/>
              </a:prstGeom>
              <a:solidFill>
                <a:srgbClr val="FDEB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DDECE83-3E5E-40C2-91FB-96F1C976B1DF}"/>
                  </a:ext>
                </a:extLst>
              </p:cNvPr>
              <p:cNvSpPr/>
              <p:nvPr/>
            </p:nvSpPr>
            <p:spPr>
              <a:xfrm>
                <a:off x="454748" y="88391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35908C2-11CB-40CF-9D33-7FDA22F1DFA1}"/>
                  </a:ext>
                </a:extLst>
              </p:cNvPr>
              <p:cNvSpPr/>
              <p:nvPr/>
            </p:nvSpPr>
            <p:spPr>
              <a:xfrm>
                <a:off x="454748" y="132079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B040914-697C-49DA-9610-69781CB6F378}"/>
                  </a:ext>
                </a:extLst>
              </p:cNvPr>
              <p:cNvSpPr/>
              <p:nvPr/>
            </p:nvSpPr>
            <p:spPr>
              <a:xfrm>
                <a:off x="454748" y="1757679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9091895-AD44-462F-AA72-18B0A3BDB592}"/>
                </a:ext>
              </a:extLst>
            </p:cNvPr>
            <p:cNvSpPr/>
            <p:nvPr/>
          </p:nvSpPr>
          <p:spPr>
            <a:xfrm>
              <a:off x="8934452" y="5506723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70DF66D-CA8C-4BEA-A8C7-CFFF7675C645}"/>
              </a:ext>
            </a:extLst>
          </p:cNvPr>
          <p:cNvSpPr txBox="1"/>
          <p:nvPr/>
        </p:nvSpPr>
        <p:spPr>
          <a:xfrm>
            <a:off x="8651198" y="181091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1EE580-8C54-4A0A-8AB4-79F5C5018A76}"/>
              </a:ext>
            </a:extLst>
          </p:cNvPr>
          <p:cNvSpPr txBox="1"/>
          <p:nvPr/>
        </p:nvSpPr>
        <p:spPr>
          <a:xfrm>
            <a:off x="8651198" y="3574536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6FB037E-5FF6-4B60-9C2A-E75947BE781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702758" y="2926080"/>
            <a:ext cx="0" cy="6484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642956-8C4A-4CDF-9D9F-F74D5FC8E45E}"/>
              </a:ext>
            </a:extLst>
          </p:cNvPr>
          <p:cNvSpPr txBox="1"/>
          <p:nvPr/>
        </p:nvSpPr>
        <p:spPr>
          <a:xfrm>
            <a:off x="10136174" y="3094334"/>
            <a:ext cx="114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778EB7-77DB-4EDD-BB3A-9859DBD9B7FD}"/>
              </a:ext>
            </a:extLst>
          </p:cNvPr>
          <p:cNvSpPr/>
          <p:nvPr/>
        </p:nvSpPr>
        <p:spPr>
          <a:xfrm>
            <a:off x="4000694" y="4570925"/>
            <a:ext cx="715387" cy="7153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836BC7F-1F63-4096-9D3E-6B49CC5CE371}"/>
              </a:ext>
            </a:extLst>
          </p:cNvPr>
          <p:cNvCxnSpPr>
            <a:cxnSpLocks/>
            <a:stCxn id="26" idx="1"/>
          </p:cNvCxnSpPr>
          <p:nvPr/>
        </p:nvCxnSpPr>
        <p:spPr>
          <a:xfrm flipV="1">
            <a:off x="4105460" y="0"/>
            <a:ext cx="4828991" cy="4675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D959870-9C4D-49FB-B4F2-50A0C562F91E}"/>
              </a:ext>
            </a:extLst>
          </p:cNvPr>
          <p:cNvCxnSpPr>
            <a:stCxn id="26" idx="5"/>
          </p:cNvCxnSpPr>
          <p:nvPr/>
        </p:nvCxnSpPr>
        <p:spPr>
          <a:xfrm flipV="1">
            <a:off x="4611315" y="2926080"/>
            <a:ext cx="4486965" cy="22554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FE7B722-AE12-4B19-ACBB-FB3F77D42F9F}"/>
              </a:ext>
            </a:extLst>
          </p:cNvPr>
          <p:cNvGrpSpPr/>
          <p:nvPr/>
        </p:nvGrpSpPr>
        <p:grpSpPr>
          <a:xfrm>
            <a:off x="254720" y="78874"/>
            <a:ext cx="6343747" cy="5207438"/>
            <a:chOff x="254720" y="78874"/>
            <a:chExt cx="6343747" cy="5207438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43B726B-F1E2-4661-87F1-1995971C19BB}"/>
                </a:ext>
              </a:extLst>
            </p:cNvPr>
            <p:cNvSpPr/>
            <p:nvPr/>
          </p:nvSpPr>
          <p:spPr>
            <a:xfrm>
              <a:off x="3084762" y="4570925"/>
              <a:ext cx="715387" cy="7153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C63AFBC-D99B-4A86-9164-FA4AFC5D8750}"/>
                </a:ext>
              </a:extLst>
            </p:cNvPr>
            <p:cNvSpPr/>
            <p:nvPr/>
          </p:nvSpPr>
          <p:spPr>
            <a:xfrm>
              <a:off x="2173035" y="4570925"/>
              <a:ext cx="715387" cy="7153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00EFEC1-CC62-477D-9FC9-5CE4458C1964}"/>
                </a:ext>
              </a:extLst>
            </p:cNvPr>
            <p:cNvSpPr/>
            <p:nvPr/>
          </p:nvSpPr>
          <p:spPr>
            <a:xfrm>
              <a:off x="254720" y="4928618"/>
              <a:ext cx="1457257" cy="2529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47838FF-3183-4086-98E2-BF065FE63E73}"/>
                </a:ext>
              </a:extLst>
            </p:cNvPr>
            <p:cNvSpPr/>
            <p:nvPr/>
          </p:nvSpPr>
          <p:spPr>
            <a:xfrm>
              <a:off x="278446" y="1305289"/>
              <a:ext cx="1457257" cy="2529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426A0544-1A94-4F0F-BCFB-F0A57289543A}"/>
                </a:ext>
              </a:extLst>
            </p:cNvPr>
            <p:cNvGrpSpPr/>
            <p:nvPr/>
          </p:nvGrpSpPr>
          <p:grpSpPr>
            <a:xfrm>
              <a:off x="2580032" y="92597"/>
              <a:ext cx="1307286" cy="994520"/>
              <a:chOff x="2580032" y="92597"/>
              <a:chExt cx="1307286" cy="994520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3F62831-8D04-4CBA-891E-22E28FD03266}"/>
                  </a:ext>
                </a:extLst>
              </p:cNvPr>
              <p:cNvSpPr txBox="1"/>
              <p:nvPr/>
            </p:nvSpPr>
            <p:spPr>
              <a:xfrm>
                <a:off x="2580032" y="391468"/>
                <a:ext cx="1307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map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ECAEB40-F3EB-4E7B-A432-CF40A89B0733}"/>
                  </a:ext>
                </a:extLst>
              </p:cNvPr>
              <p:cNvSpPr/>
              <p:nvPr/>
            </p:nvSpPr>
            <p:spPr>
              <a:xfrm>
                <a:off x="2608524" y="92597"/>
                <a:ext cx="1060651" cy="994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BEBDD791-B5F6-4277-A548-39E430C726A5}"/>
                </a:ext>
              </a:extLst>
            </p:cNvPr>
            <p:cNvCxnSpPr>
              <a:cxnSpLocks/>
              <a:stCxn id="40" idx="1"/>
              <a:endCxn id="39" idx="0"/>
            </p:cNvCxnSpPr>
            <p:nvPr/>
          </p:nvCxnSpPr>
          <p:spPr>
            <a:xfrm rot="10800000" flipV="1">
              <a:off x="1007076" y="576133"/>
              <a:ext cx="1572957" cy="72915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3528AA2-6B9D-45D2-A74B-C8E96FCAA125}"/>
                </a:ext>
              </a:extLst>
            </p:cNvPr>
            <p:cNvGrpSpPr/>
            <p:nvPr/>
          </p:nvGrpSpPr>
          <p:grpSpPr>
            <a:xfrm>
              <a:off x="5537816" y="78874"/>
              <a:ext cx="1060651" cy="994520"/>
              <a:chOff x="5412745" y="78873"/>
              <a:chExt cx="1060651" cy="994520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19E51DF-5509-4E5A-B24D-F0C1E74C0FFB}"/>
                  </a:ext>
                </a:extLst>
              </p:cNvPr>
              <p:cNvSpPr/>
              <p:nvPr/>
            </p:nvSpPr>
            <p:spPr>
              <a:xfrm>
                <a:off x="5412745" y="78873"/>
                <a:ext cx="1060651" cy="994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D2B8B20-20E7-4521-8FDF-D1CDA0616B93}"/>
                  </a:ext>
                </a:extLst>
              </p:cNvPr>
              <p:cNvSpPr txBox="1"/>
              <p:nvPr/>
            </p:nvSpPr>
            <p:spPr>
              <a:xfrm>
                <a:off x="5692154" y="402535"/>
                <a:ext cx="557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6404955-AD35-4A25-9BCD-9570BC196209}"/>
                </a:ext>
              </a:extLst>
            </p:cNvPr>
            <p:cNvCxnSpPr>
              <a:stCxn id="46" idx="1"/>
              <a:endCxn id="41" idx="3"/>
            </p:cNvCxnSpPr>
            <p:nvPr/>
          </p:nvCxnSpPr>
          <p:spPr>
            <a:xfrm flipH="1">
              <a:off x="3669175" y="576134"/>
              <a:ext cx="1868641" cy="137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8CEEE45F-6C3D-413C-A125-F296E028F1AC}"/>
              </a:ext>
            </a:extLst>
          </p:cNvPr>
          <p:cNvSpPr txBox="1"/>
          <p:nvPr/>
        </p:nvSpPr>
        <p:spPr>
          <a:xfrm>
            <a:off x="5994106" y="5350602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0F5C7FF-2F61-47A7-AFD7-12CDF2411E0C}"/>
              </a:ext>
            </a:extLst>
          </p:cNvPr>
          <p:cNvSpPr txBox="1"/>
          <p:nvPr/>
        </p:nvSpPr>
        <p:spPr>
          <a:xfrm>
            <a:off x="9254667" y="307196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4D3F343-1452-4E4D-BDCF-133779A8AF4C}"/>
              </a:ext>
            </a:extLst>
          </p:cNvPr>
          <p:cNvSpPr txBox="1"/>
          <p:nvPr/>
        </p:nvSpPr>
        <p:spPr>
          <a:xfrm>
            <a:off x="3259830" y="535583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D1B1B51-8119-436A-8117-BB19061AB7E2}"/>
              </a:ext>
            </a:extLst>
          </p:cNvPr>
          <p:cNvSpPr txBox="1"/>
          <p:nvPr/>
        </p:nvSpPr>
        <p:spPr>
          <a:xfrm>
            <a:off x="2347640" y="5348349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26BC9D3-3E05-4E0C-9911-28B22493092B}"/>
              </a:ext>
            </a:extLst>
          </p:cNvPr>
          <p:cNvSpPr txBox="1"/>
          <p:nvPr/>
        </p:nvSpPr>
        <p:spPr>
          <a:xfrm>
            <a:off x="785924" y="535583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⑤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AE12B23-AB35-44CA-8EDF-B3B23D6D885F}"/>
              </a:ext>
            </a:extLst>
          </p:cNvPr>
          <p:cNvSpPr txBox="1"/>
          <p:nvPr/>
        </p:nvSpPr>
        <p:spPr>
          <a:xfrm>
            <a:off x="405429" y="924890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⑥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5A6135A-4882-49EA-8B89-21A68245272C}"/>
              </a:ext>
            </a:extLst>
          </p:cNvPr>
          <p:cNvSpPr txBox="1"/>
          <p:nvPr/>
        </p:nvSpPr>
        <p:spPr>
          <a:xfrm>
            <a:off x="2955761" y="1154666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⑦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002CFCC-FF46-42F5-B32A-6A1D2056E6BA}"/>
              </a:ext>
            </a:extLst>
          </p:cNvPr>
          <p:cNvSpPr txBox="1"/>
          <p:nvPr/>
        </p:nvSpPr>
        <p:spPr>
          <a:xfrm>
            <a:off x="6654184" y="40519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22051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5" grpId="0"/>
      <p:bldP spid="54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077920-1273-46DE-AA30-8185F361E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>
          <a:xfrm>
            <a:off x="-1" y="1152267"/>
            <a:ext cx="6177196" cy="419608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C12BCAFD-EF10-44AB-B567-CC056F32AB48}"/>
              </a:ext>
            </a:extLst>
          </p:cNvPr>
          <p:cNvGrpSpPr/>
          <p:nvPr/>
        </p:nvGrpSpPr>
        <p:grpSpPr>
          <a:xfrm>
            <a:off x="8934452" y="650237"/>
            <a:ext cx="1536612" cy="2032002"/>
            <a:chOff x="454748" y="883918"/>
            <a:chExt cx="1536612" cy="203200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4A615FB-F453-4DCF-9D76-C0A74A3F99A5}"/>
                </a:ext>
              </a:extLst>
            </p:cNvPr>
            <p:cNvSpPr/>
            <p:nvPr/>
          </p:nvSpPr>
          <p:spPr>
            <a:xfrm>
              <a:off x="454748" y="883919"/>
              <a:ext cx="1536612" cy="2032001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A7AC85-55CC-42E1-9541-871B3E76A03C}"/>
                </a:ext>
              </a:extLst>
            </p:cNvPr>
            <p:cNvSpPr/>
            <p:nvPr/>
          </p:nvSpPr>
          <p:spPr>
            <a:xfrm>
              <a:off x="454748" y="88391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18FA05A-0A08-4898-B189-0AE8D44C4EA3}"/>
                </a:ext>
              </a:extLst>
            </p:cNvPr>
            <p:cNvSpPr/>
            <p:nvPr/>
          </p:nvSpPr>
          <p:spPr>
            <a:xfrm>
              <a:off x="454748" y="132079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E0495A6-9B90-4642-A864-E3806004DB7A}"/>
                </a:ext>
              </a:extLst>
            </p:cNvPr>
            <p:cNvSpPr/>
            <p:nvPr/>
          </p:nvSpPr>
          <p:spPr>
            <a:xfrm>
              <a:off x="454748" y="1757679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07F0FF3-EC1B-4410-94E7-BDB507E28720}"/>
              </a:ext>
            </a:extLst>
          </p:cNvPr>
          <p:cNvSpPr txBox="1"/>
          <p:nvPr/>
        </p:nvSpPr>
        <p:spPr>
          <a:xfrm>
            <a:off x="8651198" y="3905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a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1AFC85B-CFED-4E20-B994-E76D3D4CAAC5}"/>
              </a:ext>
            </a:extLst>
          </p:cNvPr>
          <p:cNvSpPr/>
          <p:nvPr/>
        </p:nvSpPr>
        <p:spPr>
          <a:xfrm>
            <a:off x="4000694" y="4570925"/>
            <a:ext cx="715387" cy="7153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E1602E0-AC3F-48F6-ABB0-94CD59AF250F}"/>
              </a:ext>
            </a:extLst>
          </p:cNvPr>
          <p:cNvCxnSpPr>
            <a:cxnSpLocks/>
            <a:stCxn id="11" idx="1"/>
          </p:cNvCxnSpPr>
          <p:nvPr/>
        </p:nvCxnSpPr>
        <p:spPr>
          <a:xfrm flipV="1">
            <a:off x="4105460" y="0"/>
            <a:ext cx="4828991" cy="4675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45926DA-CB89-460F-AC16-3D5421CA5747}"/>
              </a:ext>
            </a:extLst>
          </p:cNvPr>
          <p:cNvCxnSpPr>
            <a:stCxn id="11" idx="5"/>
          </p:cNvCxnSpPr>
          <p:nvPr/>
        </p:nvCxnSpPr>
        <p:spPr>
          <a:xfrm flipV="1">
            <a:off x="4611315" y="2926080"/>
            <a:ext cx="4486965" cy="22554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D624BA-025A-4A43-A1C8-B2519F024711}"/>
              </a:ext>
            </a:extLst>
          </p:cNvPr>
          <p:cNvGrpSpPr/>
          <p:nvPr/>
        </p:nvGrpSpPr>
        <p:grpSpPr>
          <a:xfrm>
            <a:off x="8934452" y="4196082"/>
            <a:ext cx="1536612" cy="2032002"/>
            <a:chOff x="8934452" y="4196082"/>
            <a:chExt cx="1536612" cy="203200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6088A0E-5A0A-49B9-9728-A7109E0FEA35}"/>
                </a:ext>
              </a:extLst>
            </p:cNvPr>
            <p:cNvGrpSpPr/>
            <p:nvPr/>
          </p:nvGrpSpPr>
          <p:grpSpPr>
            <a:xfrm>
              <a:off x="8934452" y="4196082"/>
              <a:ext cx="1536612" cy="2032002"/>
              <a:chOff x="454748" y="883918"/>
              <a:chExt cx="1536612" cy="203200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81544E7-74B1-4DA9-9E33-F071F169CEE9}"/>
                  </a:ext>
                </a:extLst>
              </p:cNvPr>
              <p:cNvSpPr/>
              <p:nvPr/>
            </p:nvSpPr>
            <p:spPr>
              <a:xfrm>
                <a:off x="454748" y="883919"/>
                <a:ext cx="1536612" cy="2032001"/>
              </a:xfrm>
              <a:prstGeom prst="rect">
                <a:avLst/>
              </a:prstGeom>
              <a:solidFill>
                <a:srgbClr val="FDEB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EB56B49-2FED-48E5-9CFD-43670D5ADEEB}"/>
                  </a:ext>
                </a:extLst>
              </p:cNvPr>
              <p:cNvSpPr/>
              <p:nvPr/>
            </p:nvSpPr>
            <p:spPr>
              <a:xfrm>
                <a:off x="454748" y="88391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8C3CFFE-99BA-47EC-9D71-AF874C7E3FEC}"/>
                  </a:ext>
                </a:extLst>
              </p:cNvPr>
              <p:cNvSpPr/>
              <p:nvPr/>
            </p:nvSpPr>
            <p:spPr>
              <a:xfrm>
                <a:off x="454748" y="132079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70D0BB0-9868-4200-9A1D-FBD2AE93D8B9}"/>
                  </a:ext>
                </a:extLst>
              </p:cNvPr>
              <p:cNvSpPr/>
              <p:nvPr/>
            </p:nvSpPr>
            <p:spPr>
              <a:xfrm>
                <a:off x="454748" y="1757679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48EB20B-247C-4C78-B182-E7AC0898B72A}"/>
                </a:ext>
              </a:extLst>
            </p:cNvPr>
            <p:cNvSpPr/>
            <p:nvPr/>
          </p:nvSpPr>
          <p:spPr>
            <a:xfrm>
              <a:off x="8934452" y="5506723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BB10AB8-52D0-4DA2-8B10-EC181B19D72F}"/>
              </a:ext>
            </a:extLst>
          </p:cNvPr>
          <p:cNvSpPr txBox="1"/>
          <p:nvPr/>
        </p:nvSpPr>
        <p:spPr>
          <a:xfrm>
            <a:off x="8651198" y="3555999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b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6767A7C-5254-4FBF-B5E4-77992567C04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702758" y="2907543"/>
            <a:ext cx="0" cy="6484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A3B83A7-2587-4A36-822C-5C57F0A233CB}"/>
              </a:ext>
            </a:extLst>
          </p:cNvPr>
          <p:cNvSpPr txBox="1"/>
          <p:nvPr/>
        </p:nvSpPr>
        <p:spPr>
          <a:xfrm>
            <a:off x="10136174" y="3094334"/>
            <a:ext cx="114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6502B32-3446-44EB-BCC5-E02D080BA4D9}"/>
              </a:ext>
            </a:extLst>
          </p:cNvPr>
          <p:cNvGrpSpPr/>
          <p:nvPr/>
        </p:nvGrpSpPr>
        <p:grpSpPr>
          <a:xfrm>
            <a:off x="452898" y="152976"/>
            <a:ext cx="1089143" cy="994520"/>
            <a:chOff x="2580032" y="92597"/>
            <a:chExt cx="1089143" cy="99452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4E3A93E-9D84-4D6F-A74E-CC83EB4E9566}"/>
                </a:ext>
              </a:extLst>
            </p:cNvPr>
            <p:cNvSpPr txBox="1"/>
            <p:nvPr/>
          </p:nvSpPr>
          <p:spPr>
            <a:xfrm>
              <a:off x="2580032" y="391468"/>
              <a:ext cx="106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2A21551-60D5-4A1F-917A-E120E92395C9}"/>
                </a:ext>
              </a:extLst>
            </p:cNvPr>
            <p:cNvSpPr/>
            <p:nvPr/>
          </p:nvSpPr>
          <p:spPr>
            <a:xfrm>
              <a:off x="2608524" y="92597"/>
              <a:ext cx="1060651" cy="9945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3393044D-9983-49BE-AF69-403D7E882460}"/>
              </a:ext>
            </a:extLst>
          </p:cNvPr>
          <p:cNvSpPr/>
          <p:nvPr/>
        </p:nvSpPr>
        <p:spPr>
          <a:xfrm>
            <a:off x="6012225" y="4720339"/>
            <a:ext cx="329939" cy="416560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E9EC7BB-4864-4C69-AC31-89A9C08EFE03}"/>
              </a:ext>
            </a:extLst>
          </p:cNvPr>
          <p:cNvSpPr/>
          <p:nvPr/>
        </p:nvSpPr>
        <p:spPr>
          <a:xfrm>
            <a:off x="3232387" y="4720338"/>
            <a:ext cx="317502" cy="416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AD65E6-DEB9-4929-8805-4E6DA12ED325}"/>
              </a:ext>
            </a:extLst>
          </p:cNvPr>
          <p:cNvCxnSpPr>
            <a:stCxn id="25" idx="3"/>
            <a:endCxn id="21" idx="1"/>
          </p:cNvCxnSpPr>
          <p:nvPr/>
        </p:nvCxnSpPr>
        <p:spPr>
          <a:xfrm>
            <a:off x="1542041" y="650236"/>
            <a:ext cx="7109157" cy="3228929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A095079-4B09-4D2E-8CE2-47A5315A3EA1}"/>
              </a:ext>
            </a:extLst>
          </p:cNvPr>
          <p:cNvGrpSpPr/>
          <p:nvPr/>
        </p:nvGrpSpPr>
        <p:grpSpPr>
          <a:xfrm>
            <a:off x="481390" y="650236"/>
            <a:ext cx="3312804" cy="4636076"/>
            <a:chOff x="481390" y="650236"/>
            <a:chExt cx="3312804" cy="4636076"/>
          </a:xfrm>
        </p:grpSpPr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7119AECF-DD65-4001-8D18-7051CEAFF8D7}"/>
                </a:ext>
              </a:extLst>
            </p:cNvPr>
            <p:cNvCxnSpPr>
              <a:stCxn id="28" idx="2"/>
              <a:endCxn id="25" idx="1"/>
            </p:cNvCxnSpPr>
            <p:nvPr/>
          </p:nvCxnSpPr>
          <p:spPr>
            <a:xfrm rot="5400000" flipH="1">
              <a:off x="-307067" y="1438693"/>
              <a:ext cx="4486662" cy="2909748"/>
            </a:xfrm>
            <a:prstGeom prst="bentConnector4">
              <a:avLst>
                <a:gd name="adj1" fmla="val -8491"/>
                <a:gd name="adj2" fmla="val 11449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E47DF02B-FD44-4888-A959-E9A9D2B84E0A}"/>
                </a:ext>
              </a:extLst>
            </p:cNvPr>
            <p:cNvSpPr/>
            <p:nvPr/>
          </p:nvSpPr>
          <p:spPr>
            <a:xfrm>
              <a:off x="3078807" y="4570925"/>
              <a:ext cx="715387" cy="71538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552C8152-88B6-48DC-BEC3-3E0DED05B2FE}"/>
              </a:ext>
            </a:extLst>
          </p:cNvPr>
          <p:cNvSpPr txBox="1"/>
          <p:nvPr/>
        </p:nvSpPr>
        <p:spPr>
          <a:xfrm>
            <a:off x="5994106" y="5350602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4F206DD-B29D-4C00-A305-739B98B38A8C}"/>
              </a:ext>
            </a:extLst>
          </p:cNvPr>
          <p:cNvSpPr txBox="1"/>
          <p:nvPr/>
        </p:nvSpPr>
        <p:spPr>
          <a:xfrm>
            <a:off x="9254667" y="307196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7CB39F9-4E67-4EE5-A3F4-CFFF21D5024D}"/>
              </a:ext>
            </a:extLst>
          </p:cNvPr>
          <p:cNvSpPr txBox="1"/>
          <p:nvPr/>
        </p:nvSpPr>
        <p:spPr>
          <a:xfrm>
            <a:off x="1646807" y="181709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04164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7" grpId="0" animBg="1"/>
      <p:bldP spid="38" grpId="0"/>
      <p:bldP spid="39" grpId="0"/>
      <p:bldP spid="4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45</Words>
  <Application>Microsoft Office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Wade Wilson</dc:creator>
  <cp:lastModifiedBy>Wade Wilson</cp:lastModifiedBy>
  <cp:revision>53</cp:revision>
  <dcterms:created xsi:type="dcterms:W3CDTF">2021-01-27T03:12:06Z</dcterms:created>
  <dcterms:modified xsi:type="dcterms:W3CDTF">2021-01-27T03:32:47Z</dcterms:modified>
</cp:coreProperties>
</file>