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EC82-FBC7-4A9C-8AA0-299CC72DA7F5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8547-0906-4478-894A-FC0F07B201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18547-0906-4478-894A-FC0F07B201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EDC86-68E9-4E8D-B929-91135BC8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EEE5D-3529-4363-B84D-CF29CD18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6F868-7B32-4F2F-8969-32857CA9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25743-6248-4703-BA5F-D35E4C47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BCFF3-F66B-4910-B973-D9FF95D5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FE4B-0127-40F5-8912-379A8EAB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8DD57-0944-413A-86F3-B8AF673E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F4B3C-E1BE-4379-918F-2D84C26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E5C40-36C6-48E4-98AE-85D27223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EA482-C810-4205-AA21-5138DC4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CF30D2-0032-4D3E-B497-EACBE84CA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52939-D7E9-415A-ABAF-24E0690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E8691-0D0F-4F6D-9C71-21AF6048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BEC2C-8094-47FB-A3D7-87E5247A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40AE-42F9-4B64-B089-1FA6D6F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88FC9-4753-46D8-BE72-BC911ACA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E7E00-48E1-4FE9-B3C2-1F60B323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8572-3A2E-4434-8765-7DC86CEC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FBBDC-B35C-4243-9B4B-CAD0F5D2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34D0-DB54-4DF8-A4D1-628671B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D781-7829-47C9-BB70-C0135367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452D-C00C-424A-A421-EB4E08AF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4E8BA-1417-4347-9428-BE87FA47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8D3CA-68E7-4309-9601-B0265F2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520FD-945B-4162-B346-177F3620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DFB6D-FCF8-42FA-84EA-18FC1396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EE8E-8E25-404F-8AE0-CA6CF5591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74734-5EC2-45D3-916C-E52E6C87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5426C-775E-4C4D-820A-19E20051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D0B5-2CA6-43C5-B0C4-2CD375DA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769E3-ACD3-4EDD-B8F3-8231BE4C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3FF2-A4ED-4E7D-8BD1-F87759C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27111-CB25-4496-B6D4-A6347E3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B0F6B-A4A1-4634-A0FB-47B70347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D7D403-FBA3-4614-ADA6-FD35DBFA4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43F05-15E7-4607-AB30-E39B2AAD9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67F05-9954-49CD-8B86-6B0A88A6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06D13-5AD4-4990-A95B-0A3FE831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D6FD2-A99E-4370-BA82-4CAA43D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84CB5-7129-455E-8240-A7FC6143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F1534C-8147-4472-9DD0-C9564A2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BC4D5-5FD9-4582-9163-FEA3F522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6937-09FF-4320-9FBD-7C910D0C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68350-A75F-4170-A0FE-6F2AB85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F4329A-51A2-408D-8B0F-C772E7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40622-9C8E-45B9-814A-C65E00B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8E890-0286-4C45-A3FD-86AB6F31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CD50-E083-4A76-AD85-46EE35A2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FA66-ABE9-4389-88F3-A7E4E21A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D352-9ABD-4ACE-9CB7-62C953B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23852-8412-4321-9741-4D475189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C3A0-84B0-436D-B0C2-9357ECC0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2F6C-1297-4134-9FB4-8535060A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0B45F-BAB6-4205-A93A-A2C219274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2FEB8-0B58-4A6C-BD78-E935230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5A829-9C6A-48AD-827A-9E9F03DB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DC2F2-EC09-429C-A230-058C52F5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65CA7-14B8-4FF9-9B44-AC94D550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293A24-8AEB-44C3-8592-D0864D4E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6468B-3BCA-46B3-BC17-C8A8143F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CDF80-4E0A-4200-8B89-8447ED9F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1E0A-3838-415F-B4C1-BF24A7AA7DF4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8CE7E-C3F9-478A-A95C-87FA43B30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3107-6558-4D91-9052-227456C32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Src/HoitF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0CBC-9DFD-4849-865A-2CB300466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SylixOS&amp;Driver&amp;FS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1E48-DC05-4D25-A3B9-69600EFCE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63628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FE74F-8A21-4A9C-BE57-039A90FF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63" y="2096041"/>
            <a:ext cx="6606674" cy="45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038BA-BC92-4F04-A197-76B8AB62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54" y="2471087"/>
            <a:ext cx="291109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C2BFB-8F3C-4E23-A217-37F3C2F9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04" y="2486580"/>
            <a:ext cx="2430991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..\..\..\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Src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HoitFS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1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0CBC-9DFD-4849-865A-2CB300466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1E48-DC05-4D25-A3B9-69600EFCE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8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867F-AE22-404B-AA6A-0C0416A7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AF61-1223-4A6F-9800-A7DEAD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基础框架</a:t>
            </a:r>
          </a:p>
        </p:txBody>
      </p:sp>
    </p:spTree>
    <p:extLst>
      <p:ext uri="{BB962C8B-B14F-4D97-AF65-F5344CB8AC3E}">
        <p14:creationId xmlns:p14="http://schemas.microsoft.com/office/powerpoint/2010/main" val="452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AM29LV160DB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内存布局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F08B4A-EA69-4D5C-8A9A-A722693A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75" y="2407157"/>
            <a:ext cx="7965649" cy="42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AM29LV160DB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31443-B402-4DD3-BC46-95B7A204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75" y="2407157"/>
            <a:ext cx="7965649" cy="42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启动模式：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1519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5CA667-26FD-4288-906F-3F431A521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40" y="2280731"/>
            <a:ext cx="8201320" cy="43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GET_SECTOR_NO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获取其所属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GET_SECTOR_OFFSET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sector_no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号获取该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GET_SECTOR_SIZE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sector_no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号获取该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的大小，单位为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GET_SECTOR_REGION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sector_no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号获取该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所属的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注意，在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Am29LV160DB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，不再有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定义，内存划分大小为：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&gt; REGION &gt; 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IS_SECTOR_DIRTY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sector_no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号判断该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是否已被写脏，即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是否为非全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NOR_FLASH_START_OFFSET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：获取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可写的起始地址，这之前的地址用于存放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nor_init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(ENUM_NOR_INIT_FLAG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nor_init_flag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nor_init_flag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，初始化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UINT8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erase_nor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(UINT offset, ERASE_OPTIONS ops)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处的内容，有三种选项：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ERASE_SECTOR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处所在的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，擦除该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ERASE_REGION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处所在的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，擦除该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Am29LV160DB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的组成不尽相同，可通过查阅其手册了解具体分布方式）；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ERASE_CHIP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：擦除整个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参数无效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5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128-F607-420C-A31D-8B93813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0A69-4591-4D81-84BC-37EA9D7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UINT8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(UINT offset, PCHAR content, UINT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size_bytes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size_bytes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UINT8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(UINT offset, PCHAR content, UINT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size_bytes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ENUM_WRITE_OPTIONS ops)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处写入大小为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size_bytes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，有两种方式：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WRITE_KEEP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：保留原来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中已有的内容；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WRITE_OVERWRITE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：覆盖原来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中已有的内容；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1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498</Words>
  <Application>Microsoft Office PowerPoint</Application>
  <PresentationFormat>宽屏</PresentationFormat>
  <Paragraphs>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SylixOS&amp;Driver&amp;FS</vt:lpstr>
      <vt:lpstr>Contents</vt:lpstr>
      <vt:lpstr>Nor Flash驱动</vt:lpstr>
      <vt:lpstr>Nor Flash驱动</vt:lpstr>
      <vt:lpstr>Nor Flash驱动</vt:lpstr>
      <vt:lpstr>Nor Flash驱动 - API</vt:lpstr>
      <vt:lpstr>Nor Flash驱动 - API</vt:lpstr>
      <vt:lpstr>Nor Flash驱动 - API</vt:lpstr>
      <vt:lpstr>Nor Flash驱动 - API</vt:lpstr>
      <vt:lpstr>LFS FS进展</vt:lpstr>
      <vt:lpstr>LFS FS进展</vt:lpstr>
      <vt:lpstr>LFS FS进展</vt:lpstr>
      <vt:lpstr>LFS FS进展</vt:lpstr>
      <vt:lpstr>Hoit FS基础代码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SylixOS进阶研究</dc:title>
  <dc:creator>Wade Wilson</dc:creator>
  <cp:lastModifiedBy>Wade Wilson</cp:lastModifiedBy>
  <cp:revision>301</cp:revision>
  <dcterms:created xsi:type="dcterms:W3CDTF">2021-02-24T02:57:25Z</dcterms:created>
  <dcterms:modified xsi:type="dcterms:W3CDTF">2021-03-24T04:14:16Z</dcterms:modified>
</cp:coreProperties>
</file>