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5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6311E97-BDEA-49B2-9289-FC34BE87FF5A}">
          <p14:sldIdLst>
            <p14:sldId id="256"/>
            <p14:sldId id="257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调色盘" id="{F219C78C-63A3-46B0-B927-77D926844DA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705697"/>
    <a:srgbClr val="D00000"/>
    <a:srgbClr val="F5F5F5"/>
    <a:srgbClr val="C4B7D7"/>
    <a:srgbClr val="EE0000"/>
    <a:srgbClr val="FDEBDD"/>
    <a:srgbClr val="B7D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573D9-4EBC-4D7C-9928-1CAE78729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084FD7-59A9-469C-A0F7-1E55F7A52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B3BCB-32FB-43A0-9455-41D69829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DB8C8-6843-472A-9E9C-A5BFB902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1B280-ABAE-400C-A396-70539E5B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8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F34FE-24E3-4BC3-BC27-D6B255B3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1B4C29-6FA1-48B1-AD61-70987D3CC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B191C-5055-43A4-9BFB-AF9C19C4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6B432-4002-4148-8425-AE8BC2BB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DB0F31-6913-41C1-B85A-D4F13891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8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043938-05C8-4568-82B5-96DC07349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5C6992-AD6F-4B01-BDAA-D9C96DCE9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18911-98BE-4ED6-A456-680D9CD9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7CA7F-477C-4584-BD65-A0CB381B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D93E2-2CA5-4C78-A7C3-653B2E79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9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EB3C8-EF62-4E6C-BB70-EC57AE0D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68BB4-8C4B-4000-8F0B-8C389424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9816E-AA5B-4A32-B072-A3F12DE1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1BEFD-0739-4B38-9421-F064B7BB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1F198-0464-4BA9-B1C5-CBFBE102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57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D40BE-AABD-4928-8E5F-28434A24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1BD1BE-DAFB-43D2-A1C7-BF74DA7A0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916F0-466D-4DB8-815C-0463A6D73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24ECD-A8C2-48BE-94FC-4530F94D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0AA357-4F01-4F9C-A2BF-99F498A1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05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14D21-9F77-4FEB-8EC5-8F3DCD9E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D1FED-0A4B-4860-8772-62F314A16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6B1FD5-F7FD-4ADF-B9F6-22B21E097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D1EC61-F01F-4F9C-8ACE-D5EB57C2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EAA9F-E52B-43E6-934E-F98D7877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8007E7-4165-46FD-8660-E49FA573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25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878B7-1DEB-4571-A475-134FD874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263A6-0CF5-450F-8FC7-A538EBE0B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7C1992-299A-4FFC-B8C7-7FF81DED2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0AB141-72E7-4992-9879-0FCEBF256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AE6776-F042-4093-B64F-C5EEAE3BC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81F0ED-9847-4783-93B1-CFF24CC7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1B5E3F-2DF3-46FB-B32A-9217B6FE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4EAD0A-ADF9-46D2-8774-E5D51BDA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52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A9C6A-5047-4367-9EFD-F9CC9229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DDCCE0-9E01-4869-9488-646A0030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64B427-2C6D-4060-A967-37B20AA6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EFEE8B-470F-41B3-84AB-D423DA93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2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AB302E-F7FD-4849-A57D-24DD2E57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2E45E0-B90C-4AC9-ACBD-0E9E6D1F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CF2749-78C4-47F5-BDA3-5DC8BBFF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20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10166-8372-4D18-855C-BF7ACDD4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BF3AD-830B-4D60-AF49-21E5433D0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5ABCA-AF81-455A-BC80-404B99B8D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FACEBC-E89E-490C-AE67-FEE26708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CFE10-86DE-4435-AFD2-11EB1581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5898AB-DAAD-4157-A6E6-B46596BE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3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5717E-FB07-48EB-8DAF-32114022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087BC4-19F4-4BB5-AD79-8291301D9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0B29FD-857A-44B7-B3EC-6A8015A66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78D606-D18C-49BE-ABB4-E3EDD9E7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5ABF8E-BD08-460D-860A-8F427731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C92230-82E1-4554-BB10-3AD29815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847F1F-F86A-4A90-8DC4-2E09ADDB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3A20D1-48C6-42CC-AF43-B1B5FD7E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AC592-8FF6-455F-B743-CE9B5DA6F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21203-5B9D-4602-98E5-5368AAB74C7B}" type="datetimeFigureOut">
              <a:rPr lang="zh-CN" altLang="en-US" smtClean="0"/>
              <a:t>2021-05-02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0E67D-8E79-49CF-A096-5E0A64A0B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2D75A-372B-4A7C-B0F3-7D6DED79B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96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0611F1-D6E5-4EBC-A943-2E8AF34568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>
          <a:xfrm>
            <a:off x="-1" y="1152267"/>
            <a:ext cx="6177196" cy="41960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4C04743-0DB2-4359-8EAC-17B528F28B9E}"/>
              </a:ext>
            </a:extLst>
          </p:cNvPr>
          <p:cNvSpPr/>
          <p:nvPr/>
        </p:nvSpPr>
        <p:spPr>
          <a:xfrm>
            <a:off x="6012225" y="4720339"/>
            <a:ext cx="329939" cy="416560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1489C58-35FB-46D8-85DC-0F3628DB291D}"/>
              </a:ext>
            </a:extLst>
          </p:cNvPr>
          <p:cNvGrpSpPr/>
          <p:nvPr/>
        </p:nvGrpSpPr>
        <p:grpSpPr>
          <a:xfrm>
            <a:off x="8934452" y="650237"/>
            <a:ext cx="1536612" cy="2032002"/>
            <a:chOff x="454748" y="883918"/>
            <a:chExt cx="1536612" cy="203200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8061C8D-DA30-41BF-A274-0E639EB825DD}"/>
                </a:ext>
              </a:extLst>
            </p:cNvPr>
            <p:cNvSpPr/>
            <p:nvPr/>
          </p:nvSpPr>
          <p:spPr>
            <a:xfrm>
              <a:off x="454748" y="883919"/>
              <a:ext cx="1536612" cy="2032001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AFCA3F0-11AB-4D8D-AB00-4A7C57126E44}"/>
                </a:ext>
              </a:extLst>
            </p:cNvPr>
            <p:cNvSpPr/>
            <p:nvPr/>
          </p:nvSpPr>
          <p:spPr>
            <a:xfrm>
              <a:off x="454748" y="88391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5B550B-8887-4E7C-A931-78B716C63B64}"/>
                </a:ext>
              </a:extLst>
            </p:cNvPr>
            <p:cNvSpPr/>
            <p:nvPr/>
          </p:nvSpPr>
          <p:spPr>
            <a:xfrm>
              <a:off x="454748" y="132079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02E4F1-070E-457C-A89E-21B54413E9F1}"/>
                </a:ext>
              </a:extLst>
            </p:cNvPr>
            <p:cNvSpPr/>
            <p:nvPr/>
          </p:nvSpPr>
          <p:spPr>
            <a:xfrm>
              <a:off x="454748" y="1757679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840D77D-1A39-4F9B-A4EC-FB0ED4979AE0}"/>
              </a:ext>
            </a:extLst>
          </p:cNvPr>
          <p:cNvGrpSpPr/>
          <p:nvPr/>
        </p:nvGrpSpPr>
        <p:grpSpPr>
          <a:xfrm>
            <a:off x="8934452" y="4196082"/>
            <a:ext cx="1536612" cy="2032002"/>
            <a:chOff x="8934452" y="4196082"/>
            <a:chExt cx="1536612" cy="203200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2FA87BD-EA91-46E3-82FD-698C3E726A19}"/>
                </a:ext>
              </a:extLst>
            </p:cNvPr>
            <p:cNvGrpSpPr/>
            <p:nvPr/>
          </p:nvGrpSpPr>
          <p:grpSpPr>
            <a:xfrm>
              <a:off x="8934452" y="4196082"/>
              <a:ext cx="1536612" cy="2032002"/>
              <a:chOff x="454748" y="883918"/>
              <a:chExt cx="1536612" cy="203200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91F983D-9019-4018-B418-1153F3A10A0E}"/>
                  </a:ext>
                </a:extLst>
              </p:cNvPr>
              <p:cNvSpPr/>
              <p:nvPr/>
            </p:nvSpPr>
            <p:spPr>
              <a:xfrm>
                <a:off x="454748" y="883919"/>
                <a:ext cx="1536612" cy="2032001"/>
              </a:xfrm>
              <a:prstGeom prst="rect">
                <a:avLst/>
              </a:prstGeom>
              <a:solidFill>
                <a:srgbClr val="FDEB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DDECE83-3E5E-40C2-91FB-96F1C976B1DF}"/>
                  </a:ext>
                </a:extLst>
              </p:cNvPr>
              <p:cNvSpPr/>
              <p:nvPr/>
            </p:nvSpPr>
            <p:spPr>
              <a:xfrm>
                <a:off x="454748" y="88391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35908C2-11CB-40CF-9D33-7FDA22F1DFA1}"/>
                  </a:ext>
                </a:extLst>
              </p:cNvPr>
              <p:cNvSpPr/>
              <p:nvPr/>
            </p:nvSpPr>
            <p:spPr>
              <a:xfrm>
                <a:off x="454748" y="132079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B040914-697C-49DA-9610-69781CB6F378}"/>
                  </a:ext>
                </a:extLst>
              </p:cNvPr>
              <p:cNvSpPr/>
              <p:nvPr/>
            </p:nvSpPr>
            <p:spPr>
              <a:xfrm>
                <a:off x="454748" y="1757679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9091895-AD44-462F-AA72-18B0A3BDB592}"/>
                </a:ext>
              </a:extLst>
            </p:cNvPr>
            <p:cNvSpPr/>
            <p:nvPr/>
          </p:nvSpPr>
          <p:spPr>
            <a:xfrm>
              <a:off x="8934452" y="5506723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70DF66D-CA8C-4BEA-A8C7-CFFF7675C645}"/>
              </a:ext>
            </a:extLst>
          </p:cNvPr>
          <p:cNvSpPr txBox="1"/>
          <p:nvPr/>
        </p:nvSpPr>
        <p:spPr>
          <a:xfrm>
            <a:off x="8651198" y="181091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1EE580-8C54-4A0A-8AB4-79F5C5018A76}"/>
              </a:ext>
            </a:extLst>
          </p:cNvPr>
          <p:cNvSpPr txBox="1"/>
          <p:nvPr/>
        </p:nvSpPr>
        <p:spPr>
          <a:xfrm>
            <a:off x="8651198" y="3574536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6FB037E-5FF6-4B60-9C2A-E75947BE781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702758" y="2926080"/>
            <a:ext cx="0" cy="6484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642956-8C4A-4CDF-9D9F-F74D5FC8E45E}"/>
              </a:ext>
            </a:extLst>
          </p:cNvPr>
          <p:cNvSpPr txBox="1"/>
          <p:nvPr/>
        </p:nvSpPr>
        <p:spPr>
          <a:xfrm>
            <a:off x="10136174" y="3094334"/>
            <a:ext cx="114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778EB7-77DB-4EDD-BB3A-9859DBD9B7FD}"/>
              </a:ext>
            </a:extLst>
          </p:cNvPr>
          <p:cNvSpPr/>
          <p:nvPr/>
        </p:nvSpPr>
        <p:spPr>
          <a:xfrm>
            <a:off x="4000694" y="4570925"/>
            <a:ext cx="715387" cy="7153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836BC7F-1F63-4096-9D3E-6B49CC5CE371}"/>
              </a:ext>
            </a:extLst>
          </p:cNvPr>
          <p:cNvCxnSpPr>
            <a:cxnSpLocks/>
            <a:stCxn id="26" idx="1"/>
          </p:cNvCxnSpPr>
          <p:nvPr/>
        </p:nvCxnSpPr>
        <p:spPr>
          <a:xfrm flipV="1">
            <a:off x="4105460" y="0"/>
            <a:ext cx="4828991" cy="4675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D959870-9C4D-49FB-B4F2-50A0C562F91E}"/>
              </a:ext>
            </a:extLst>
          </p:cNvPr>
          <p:cNvCxnSpPr>
            <a:stCxn id="26" idx="5"/>
          </p:cNvCxnSpPr>
          <p:nvPr/>
        </p:nvCxnSpPr>
        <p:spPr>
          <a:xfrm flipV="1">
            <a:off x="4611315" y="2926080"/>
            <a:ext cx="4486965" cy="22554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FE7B722-AE12-4B19-ACBB-FB3F77D42F9F}"/>
              </a:ext>
            </a:extLst>
          </p:cNvPr>
          <p:cNvGrpSpPr/>
          <p:nvPr/>
        </p:nvGrpSpPr>
        <p:grpSpPr>
          <a:xfrm>
            <a:off x="254720" y="78874"/>
            <a:ext cx="6343747" cy="5207438"/>
            <a:chOff x="254720" y="78874"/>
            <a:chExt cx="6343747" cy="5207438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43B726B-F1E2-4661-87F1-1995971C19BB}"/>
                </a:ext>
              </a:extLst>
            </p:cNvPr>
            <p:cNvSpPr/>
            <p:nvPr/>
          </p:nvSpPr>
          <p:spPr>
            <a:xfrm>
              <a:off x="3084762" y="4570925"/>
              <a:ext cx="715387" cy="7153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C63AFBC-D99B-4A86-9164-FA4AFC5D8750}"/>
                </a:ext>
              </a:extLst>
            </p:cNvPr>
            <p:cNvSpPr/>
            <p:nvPr/>
          </p:nvSpPr>
          <p:spPr>
            <a:xfrm>
              <a:off x="2173035" y="4570925"/>
              <a:ext cx="715387" cy="7153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00EFEC1-CC62-477D-9FC9-5CE4458C1964}"/>
                </a:ext>
              </a:extLst>
            </p:cNvPr>
            <p:cNvSpPr/>
            <p:nvPr/>
          </p:nvSpPr>
          <p:spPr>
            <a:xfrm>
              <a:off x="254720" y="4928618"/>
              <a:ext cx="1457257" cy="2529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47838FF-3183-4086-98E2-BF065FE63E73}"/>
                </a:ext>
              </a:extLst>
            </p:cNvPr>
            <p:cNvSpPr/>
            <p:nvPr/>
          </p:nvSpPr>
          <p:spPr>
            <a:xfrm>
              <a:off x="278446" y="1305289"/>
              <a:ext cx="1457257" cy="2529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426A0544-1A94-4F0F-BCFB-F0A57289543A}"/>
                </a:ext>
              </a:extLst>
            </p:cNvPr>
            <p:cNvGrpSpPr/>
            <p:nvPr/>
          </p:nvGrpSpPr>
          <p:grpSpPr>
            <a:xfrm>
              <a:off x="2580032" y="92597"/>
              <a:ext cx="1307286" cy="994520"/>
              <a:chOff x="2580032" y="92597"/>
              <a:chExt cx="1307286" cy="994520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3F62831-8D04-4CBA-891E-22E28FD03266}"/>
                  </a:ext>
                </a:extLst>
              </p:cNvPr>
              <p:cNvSpPr txBox="1"/>
              <p:nvPr/>
            </p:nvSpPr>
            <p:spPr>
              <a:xfrm>
                <a:off x="2580032" y="391468"/>
                <a:ext cx="1307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map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ECAEB40-F3EB-4E7B-A432-CF40A89B0733}"/>
                  </a:ext>
                </a:extLst>
              </p:cNvPr>
              <p:cNvSpPr/>
              <p:nvPr/>
            </p:nvSpPr>
            <p:spPr>
              <a:xfrm>
                <a:off x="2608524" y="92597"/>
                <a:ext cx="1060651" cy="994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BEBDD791-B5F6-4277-A548-39E430C726A5}"/>
                </a:ext>
              </a:extLst>
            </p:cNvPr>
            <p:cNvCxnSpPr>
              <a:cxnSpLocks/>
              <a:stCxn id="40" idx="1"/>
              <a:endCxn id="39" idx="0"/>
            </p:cNvCxnSpPr>
            <p:nvPr/>
          </p:nvCxnSpPr>
          <p:spPr>
            <a:xfrm rot="10800000" flipV="1">
              <a:off x="1007076" y="576133"/>
              <a:ext cx="1572957" cy="72915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3528AA2-6B9D-45D2-A74B-C8E96FCAA125}"/>
                </a:ext>
              </a:extLst>
            </p:cNvPr>
            <p:cNvGrpSpPr/>
            <p:nvPr/>
          </p:nvGrpSpPr>
          <p:grpSpPr>
            <a:xfrm>
              <a:off x="5537816" y="78874"/>
              <a:ext cx="1060651" cy="994520"/>
              <a:chOff x="5412745" y="78873"/>
              <a:chExt cx="1060651" cy="994520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19E51DF-5509-4E5A-B24D-F0C1E74C0FFB}"/>
                  </a:ext>
                </a:extLst>
              </p:cNvPr>
              <p:cNvSpPr/>
              <p:nvPr/>
            </p:nvSpPr>
            <p:spPr>
              <a:xfrm>
                <a:off x="5412745" y="78873"/>
                <a:ext cx="1060651" cy="994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D2B8B20-20E7-4521-8FDF-D1CDA0616B93}"/>
                  </a:ext>
                </a:extLst>
              </p:cNvPr>
              <p:cNvSpPr txBox="1"/>
              <p:nvPr/>
            </p:nvSpPr>
            <p:spPr>
              <a:xfrm>
                <a:off x="5692154" y="402535"/>
                <a:ext cx="557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6404955-AD35-4A25-9BCD-9570BC196209}"/>
                </a:ext>
              </a:extLst>
            </p:cNvPr>
            <p:cNvCxnSpPr>
              <a:stCxn id="46" idx="1"/>
              <a:endCxn id="41" idx="3"/>
            </p:cNvCxnSpPr>
            <p:nvPr/>
          </p:nvCxnSpPr>
          <p:spPr>
            <a:xfrm flipH="1">
              <a:off x="3669175" y="576134"/>
              <a:ext cx="1868641" cy="137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8CEEE45F-6C3D-413C-A125-F296E028F1AC}"/>
              </a:ext>
            </a:extLst>
          </p:cNvPr>
          <p:cNvSpPr txBox="1"/>
          <p:nvPr/>
        </p:nvSpPr>
        <p:spPr>
          <a:xfrm>
            <a:off x="5994106" y="5350602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0F5C7FF-2F61-47A7-AFD7-12CDF2411E0C}"/>
              </a:ext>
            </a:extLst>
          </p:cNvPr>
          <p:cNvSpPr txBox="1"/>
          <p:nvPr/>
        </p:nvSpPr>
        <p:spPr>
          <a:xfrm>
            <a:off x="9254667" y="307196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4D3F343-1452-4E4D-BDCF-133779A8AF4C}"/>
              </a:ext>
            </a:extLst>
          </p:cNvPr>
          <p:cNvSpPr txBox="1"/>
          <p:nvPr/>
        </p:nvSpPr>
        <p:spPr>
          <a:xfrm>
            <a:off x="3259830" y="535583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D1B1B51-8119-436A-8117-BB19061AB7E2}"/>
              </a:ext>
            </a:extLst>
          </p:cNvPr>
          <p:cNvSpPr txBox="1"/>
          <p:nvPr/>
        </p:nvSpPr>
        <p:spPr>
          <a:xfrm>
            <a:off x="2347640" y="5348349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26BC9D3-3E05-4E0C-9911-28B22493092B}"/>
              </a:ext>
            </a:extLst>
          </p:cNvPr>
          <p:cNvSpPr txBox="1"/>
          <p:nvPr/>
        </p:nvSpPr>
        <p:spPr>
          <a:xfrm>
            <a:off x="785924" y="535583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⑤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AE12B23-AB35-44CA-8EDF-B3B23D6D885F}"/>
              </a:ext>
            </a:extLst>
          </p:cNvPr>
          <p:cNvSpPr txBox="1"/>
          <p:nvPr/>
        </p:nvSpPr>
        <p:spPr>
          <a:xfrm>
            <a:off x="405429" y="924890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⑥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5A6135A-4882-49EA-8B89-21A68245272C}"/>
              </a:ext>
            </a:extLst>
          </p:cNvPr>
          <p:cNvSpPr txBox="1"/>
          <p:nvPr/>
        </p:nvSpPr>
        <p:spPr>
          <a:xfrm>
            <a:off x="2955761" y="1154666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⑦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002CFCC-FF46-42F5-B32A-6A1D2056E6BA}"/>
              </a:ext>
            </a:extLst>
          </p:cNvPr>
          <p:cNvSpPr txBox="1"/>
          <p:nvPr/>
        </p:nvSpPr>
        <p:spPr>
          <a:xfrm>
            <a:off x="6654184" y="40519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22051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5" grpId="0"/>
      <p:bldP spid="54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4061EA2B-0121-4254-AE93-55BE7ABE79C5}"/>
              </a:ext>
            </a:extLst>
          </p:cNvPr>
          <p:cNvSpPr/>
          <p:nvPr/>
        </p:nvSpPr>
        <p:spPr>
          <a:xfrm>
            <a:off x="2810760" y="294585"/>
            <a:ext cx="6381943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77A55B3-CEC8-4128-873E-C31F74C7399D}"/>
              </a:ext>
            </a:extLst>
          </p:cNvPr>
          <p:cNvSpPr/>
          <p:nvPr/>
        </p:nvSpPr>
        <p:spPr>
          <a:xfrm>
            <a:off x="2810760" y="1256120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15124F3-D053-4A07-80F5-6CF2D31750AB}"/>
              </a:ext>
            </a:extLst>
          </p:cNvPr>
          <p:cNvSpPr/>
          <p:nvPr/>
        </p:nvSpPr>
        <p:spPr>
          <a:xfrm>
            <a:off x="2810760" y="2217655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逻辑层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73EFE8-D6BE-4CAF-818E-968A3F464C49}"/>
              </a:ext>
            </a:extLst>
          </p:cNvPr>
          <p:cNvSpPr/>
          <p:nvPr/>
        </p:nvSpPr>
        <p:spPr>
          <a:xfrm>
            <a:off x="2810759" y="3179190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I/O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2C6BA5-3F6A-434A-A581-A1C9446DE670}"/>
              </a:ext>
            </a:extLst>
          </p:cNvPr>
          <p:cNvSpPr/>
          <p:nvPr/>
        </p:nvSpPr>
        <p:spPr>
          <a:xfrm>
            <a:off x="2810758" y="5094630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49B44A-7E17-45D9-BE0A-F78CC71B4D0D}"/>
              </a:ext>
            </a:extLst>
          </p:cNvPr>
          <p:cNvSpPr/>
          <p:nvPr/>
        </p:nvSpPr>
        <p:spPr>
          <a:xfrm>
            <a:off x="2810757" y="6052350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驱动层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2AD042E-30DE-4B45-A0FD-D803FF22837F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6001732" y="794205"/>
            <a:ext cx="0" cy="46191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E5AD338-17C5-427E-94E0-07761D36F07E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6001732" y="1755740"/>
            <a:ext cx="0" cy="46191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987F01E-F657-4B09-9226-1129ADCA97E9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01731" y="2717275"/>
            <a:ext cx="1" cy="46191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720DF46-CB3A-4D28-A9AF-7963A0767DE0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6001730" y="3678810"/>
            <a:ext cx="1" cy="141582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ADEA90E-0D6F-4658-BC4B-9A7828F89907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6001729" y="5594250"/>
            <a:ext cx="1" cy="45810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DB882EA-5414-4AEC-89EC-95E4649D8866}"/>
              </a:ext>
            </a:extLst>
          </p:cNvPr>
          <p:cNvSpPr/>
          <p:nvPr/>
        </p:nvSpPr>
        <p:spPr>
          <a:xfrm>
            <a:off x="2810759" y="4136910"/>
            <a:ext cx="6381943" cy="4996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日志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掉电保护层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434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3C14C1-9AFD-4197-A6D3-AA8CC4C4A2CA}"/>
              </a:ext>
            </a:extLst>
          </p:cNvPr>
          <p:cNvSpPr/>
          <p:nvPr/>
        </p:nvSpPr>
        <p:spPr>
          <a:xfrm>
            <a:off x="2747915" y="277931"/>
            <a:ext cx="6381943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E86B15-6AF6-47C3-ABF8-2EFA58F05474}"/>
              </a:ext>
            </a:extLst>
          </p:cNvPr>
          <p:cNvSpPr/>
          <p:nvPr/>
        </p:nvSpPr>
        <p:spPr>
          <a:xfrm>
            <a:off x="2747915" y="1239466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39F9DF-7F9C-448D-9F40-7F48626870E3}"/>
              </a:ext>
            </a:extLst>
          </p:cNvPr>
          <p:cNvSpPr/>
          <p:nvPr/>
        </p:nvSpPr>
        <p:spPr>
          <a:xfrm>
            <a:off x="2747915" y="2201001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逻辑层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A00244-EF6F-49D2-BF86-0777C20C65B9}"/>
              </a:ext>
            </a:extLst>
          </p:cNvPr>
          <p:cNvSpPr/>
          <p:nvPr/>
        </p:nvSpPr>
        <p:spPr>
          <a:xfrm>
            <a:off x="1569184" y="3165081"/>
            <a:ext cx="3655694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Full 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Dnode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E5D599-7BA9-4026-A3F3-08C23AED59DC}"/>
              </a:ext>
            </a:extLst>
          </p:cNvPr>
          <p:cNvSpPr/>
          <p:nvPr/>
        </p:nvSpPr>
        <p:spPr>
          <a:xfrm>
            <a:off x="2747913" y="5077976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86177A-6046-4DE8-898E-101158B775F6}"/>
              </a:ext>
            </a:extLst>
          </p:cNvPr>
          <p:cNvSpPr/>
          <p:nvPr/>
        </p:nvSpPr>
        <p:spPr>
          <a:xfrm>
            <a:off x="2747912" y="6035696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驱动层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F950003-52CB-4813-82AD-536DB0844A4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938887" y="777551"/>
            <a:ext cx="0" cy="46191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6ED633F-491A-40A2-91BA-F04FE34DE81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938887" y="1739086"/>
            <a:ext cx="0" cy="46191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6A6C91D-67D4-4066-BB7C-9F884DEE08D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397031" y="2700621"/>
            <a:ext cx="2541856" cy="464460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8EEC8BB-C7B8-4FEB-9550-77AFEF121D66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938887" y="2700621"/>
            <a:ext cx="4059" cy="141963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4CFED8C-50F0-4648-B1A3-CD3AD172937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938884" y="5577596"/>
            <a:ext cx="1" cy="45810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9DEA190-9F7D-4A5B-AF03-815FB8D417AB}"/>
              </a:ext>
            </a:extLst>
          </p:cNvPr>
          <p:cNvSpPr/>
          <p:nvPr/>
        </p:nvSpPr>
        <p:spPr>
          <a:xfrm>
            <a:off x="2751974" y="4120256"/>
            <a:ext cx="6381943" cy="4996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日志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掉电保护层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8854BF8-892B-4B47-9725-5E63D9E4B101}"/>
              </a:ext>
            </a:extLst>
          </p:cNvPr>
          <p:cNvCxnSpPr>
            <a:cxnSpLocks/>
            <a:stCxn id="17" idx="1"/>
            <a:endCxn id="7" idx="3"/>
          </p:cNvCxnSpPr>
          <p:nvPr/>
        </p:nvCxnSpPr>
        <p:spPr>
          <a:xfrm flipH="1">
            <a:off x="5224878" y="3414891"/>
            <a:ext cx="1454564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F8F6FE6-488B-45FB-B575-BABBF7BB94E5}"/>
              </a:ext>
            </a:extLst>
          </p:cNvPr>
          <p:cNvSpPr/>
          <p:nvPr/>
        </p:nvSpPr>
        <p:spPr>
          <a:xfrm>
            <a:off x="6679442" y="3165081"/>
            <a:ext cx="3655694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FragTree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0D1F52E-9332-4BC3-B21E-6A30CBBF571A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H="1" flipV="1">
            <a:off x="5938887" y="2700621"/>
            <a:ext cx="2568402" cy="464460"/>
          </a:xfrm>
          <a:prstGeom prst="straightConnector1">
            <a:avLst/>
          </a:prstGeom>
          <a:ln w="12700">
            <a:headEnd type="triangl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2F97013-691A-4A48-8587-72A2DA4C6621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 flipH="1">
            <a:off x="5938885" y="4619876"/>
            <a:ext cx="4061" cy="45810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33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FC5B14E-279B-4D77-B89E-5D13A08129C0}"/>
              </a:ext>
            </a:extLst>
          </p:cNvPr>
          <p:cNvSpPr/>
          <p:nvPr/>
        </p:nvSpPr>
        <p:spPr>
          <a:xfrm>
            <a:off x="1768308" y="2265968"/>
            <a:ext cx="9270479" cy="1345676"/>
          </a:xfrm>
          <a:prstGeom prst="rect">
            <a:avLst/>
          </a:prstGeom>
          <a:solidFill>
            <a:srgbClr val="F5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A7893F-B2CE-49B2-8E0D-DF52035F905A}"/>
              </a:ext>
            </a:extLst>
          </p:cNvPr>
          <p:cNvSpPr/>
          <p:nvPr/>
        </p:nvSpPr>
        <p:spPr>
          <a:xfrm>
            <a:off x="1768309" y="2265968"/>
            <a:ext cx="1082512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SB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9AA6D5-C448-4B45-A120-969F84AAE7E3}"/>
              </a:ext>
            </a:extLst>
          </p:cNvPr>
          <p:cNvSpPr/>
          <p:nvPr/>
        </p:nvSpPr>
        <p:spPr>
          <a:xfrm>
            <a:off x="2850821" y="2265968"/>
            <a:ext cx="1082512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Anchor Area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1337CC-A24C-41C4-8D2F-DF46229A3425}"/>
              </a:ext>
            </a:extLst>
          </p:cNvPr>
          <p:cNvSpPr/>
          <p:nvPr/>
        </p:nvSpPr>
        <p:spPr>
          <a:xfrm>
            <a:off x="3933333" y="2265968"/>
            <a:ext cx="1082512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235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E8873F-F0AC-4703-94C4-FCC794A4C694}"/>
              </a:ext>
            </a:extLst>
          </p:cNvPr>
          <p:cNvSpPr/>
          <p:nvPr/>
        </p:nvSpPr>
        <p:spPr>
          <a:xfrm>
            <a:off x="2054356" y="2756162"/>
            <a:ext cx="1082512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DE47FB-0ED4-4C55-A6A7-F1B669D62512}"/>
              </a:ext>
            </a:extLst>
          </p:cNvPr>
          <p:cNvSpPr/>
          <p:nvPr/>
        </p:nvSpPr>
        <p:spPr>
          <a:xfrm>
            <a:off x="4059286" y="2760633"/>
            <a:ext cx="1082512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Node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1D2C18-A6F7-461D-A2E8-5687B613474B}"/>
              </a:ext>
            </a:extLst>
          </p:cNvPr>
          <p:cNvSpPr/>
          <p:nvPr/>
        </p:nvSpPr>
        <p:spPr>
          <a:xfrm>
            <a:off x="8455162" y="2762869"/>
            <a:ext cx="1082512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Node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E40C49-3208-47ED-9DAA-C3442AA3F5F3}"/>
              </a:ext>
            </a:extLst>
          </p:cNvPr>
          <p:cNvSpPr/>
          <p:nvPr/>
        </p:nvSpPr>
        <p:spPr>
          <a:xfrm>
            <a:off x="6148339" y="575439"/>
            <a:ext cx="1082512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Erase Block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6189B7-1950-4181-B088-7EFB159E9684}"/>
              </a:ext>
            </a:extLst>
          </p:cNvPr>
          <p:cNvSpPr/>
          <p:nvPr/>
        </p:nvSpPr>
        <p:spPr>
          <a:xfrm>
            <a:off x="2054356" y="5034158"/>
            <a:ext cx="9270479" cy="1345676"/>
          </a:xfrm>
          <a:prstGeom prst="rect">
            <a:avLst/>
          </a:prstGeom>
          <a:solidFill>
            <a:srgbClr val="F5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EE74C39-9845-4C1A-A9DF-5F2374E7A38B}"/>
              </a:ext>
            </a:extLst>
          </p:cNvPr>
          <p:cNvGrpSpPr/>
          <p:nvPr/>
        </p:nvGrpSpPr>
        <p:grpSpPr>
          <a:xfrm>
            <a:off x="3766349" y="5038629"/>
            <a:ext cx="2214146" cy="1345676"/>
            <a:chOff x="2790989" y="5057294"/>
            <a:chExt cx="2214146" cy="134567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856E0BA-7A98-4298-A2FA-745D021846FB}"/>
                </a:ext>
              </a:extLst>
            </p:cNvPr>
            <p:cNvSpPr/>
            <p:nvPr/>
          </p:nvSpPr>
          <p:spPr>
            <a:xfrm>
              <a:off x="3083926" y="5057294"/>
              <a:ext cx="1921209" cy="134567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1EC1294-D0AA-4A17-8321-D2347F1F791C}"/>
                </a:ext>
              </a:extLst>
            </p:cNvPr>
            <p:cNvSpPr/>
            <p:nvPr/>
          </p:nvSpPr>
          <p:spPr>
            <a:xfrm>
              <a:off x="2790989" y="5057294"/>
              <a:ext cx="292937" cy="1345676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72C1A3-1DB4-4987-8E83-BA6263213B50}"/>
              </a:ext>
            </a:extLst>
          </p:cNvPr>
          <p:cNvGrpSpPr/>
          <p:nvPr/>
        </p:nvGrpSpPr>
        <p:grpSpPr>
          <a:xfrm>
            <a:off x="8162225" y="5038629"/>
            <a:ext cx="2214146" cy="1345676"/>
            <a:chOff x="2790989" y="5057294"/>
            <a:chExt cx="2214146" cy="134567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9DA6693-C507-43BC-BBE1-D44D312C6988}"/>
                </a:ext>
              </a:extLst>
            </p:cNvPr>
            <p:cNvSpPr/>
            <p:nvPr/>
          </p:nvSpPr>
          <p:spPr>
            <a:xfrm>
              <a:off x="3083926" y="5057294"/>
              <a:ext cx="1921209" cy="134567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475C93D-E505-4209-A973-EC48E2DDA001}"/>
                </a:ext>
              </a:extLst>
            </p:cNvPr>
            <p:cNvSpPr/>
            <p:nvPr/>
          </p:nvSpPr>
          <p:spPr>
            <a:xfrm>
              <a:off x="2790989" y="5057294"/>
              <a:ext cx="292937" cy="1345676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F5205B2-503C-46C0-BCBE-F26BEBC15166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136868" y="3429000"/>
            <a:ext cx="922418" cy="4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0FDCB8D-D9A0-4673-9C73-4D4814E46972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8308694" y="4108545"/>
            <a:ext cx="687724" cy="930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2C1F743-BDBF-4586-9BCF-64181FA668F8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3912818" y="4106309"/>
            <a:ext cx="687724" cy="932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250832DA-FC7C-4F1B-B69C-1DF439F29B9C}"/>
              </a:ext>
            </a:extLst>
          </p:cNvPr>
          <p:cNvSpPr/>
          <p:nvPr/>
        </p:nvSpPr>
        <p:spPr>
          <a:xfrm>
            <a:off x="3622307" y="4892848"/>
            <a:ext cx="6914148" cy="1668374"/>
          </a:xfrm>
          <a:prstGeom prst="rect">
            <a:avLst/>
          </a:prstGeom>
          <a:noFill/>
          <a:ln w="38100">
            <a:solidFill>
              <a:srgbClr val="D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7A4956D-9B27-4C6F-9F78-4A1B7DBDA1A0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flipH="1">
            <a:off x="5141798" y="1921115"/>
            <a:ext cx="1547797" cy="1512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FF15A020-6A59-4F61-91FF-3C010CDDAC35}"/>
              </a:ext>
            </a:extLst>
          </p:cNvPr>
          <p:cNvCxnSpPr>
            <a:stCxn id="4" idx="0"/>
            <a:endCxn id="7" idx="0"/>
          </p:cNvCxnSpPr>
          <p:nvPr/>
        </p:nvCxnSpPr>
        <p:spPr>
          <a:xfrm rot="16200000" flipH="1">
            <a:off x="5792661" y="-440888"/>
            <a:ext cx="6707" cy="6400806"/>
          </a:xfrm>
          <a:prstGeom prst="bentConnector3">
            <a:avLst>
              <a:gd name="adj1" fmla="val -3749220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3CD1CF6-1B70-4DC1-B7D4-AAB51DD90715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>
            <a:off x="6689595" y="1921115"/>
            <a:ext cx="1765567" cy="1514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91CB307-6B74-49EF-B14A-5E8EB9788DF4}"/>
              </a:ext>
            </a:extLst>
          </p:cNvPr>
          <p:cNvSpPr txBox="1"/>
          <p:nvPr/>
        </p:nvSpPr>
        <p:spPr>
          <a:xfrm rot="18999856">
            <a:off x="5083112" y="2307098"/>
            <a:ext cx="13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3D0CF-3246-4906-A43D-DA1C7B84A608}"/>
              </a:ext>
            </a:extLst>
          </p:cNvPr>
          <p:cNvSpPr txBox="1"/>
          <p:nvPr/>
        </p:nvSpPr>
        <p:spPr>
          <a:xfrm rot="2451033">
            <a:off x="7114531" y="2278641"/>
            <a:ext cx="13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6DE04C9-9BAE-4E29-831F-54169431EF1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600542" y="1248277"/>
            <a:ext cx="0" cy="15123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08A5FBFF-30F0-48D6-9A52-58B77539FE0E}"/>
              </a:ext>
            </a:extLst>
          </p:cNvPr>
          <p:cNvSpPr txBox="1"/>
          <p:nvPr/>
        </p:nvSpPr>
        <p:spPr>
          <a:xfrm>
            <a:off x="3942964" y="765244"/>
            <a:ext cx="13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Gc_node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09E9A38-4D5F-48C2-BF2F-7BA09A3927F0}"/>
              </a:ext>
            </a:extLst>
          </p:cNvPr>
          <p:cNvCxnSpPr>
            <a:cxnSpLocks/>
            <a:stCxn id="65" idx="1"/>
            <a:endCxn id="53" idx="0"/>
          </p:cNvCxnSpPr>
          <p:nvPr/>
        </p:nvCxnSpPr>
        <p:spPr>
          <a:xfrm flipH="1" flipV="1">
            <a:off x="936566" y="4819798"/>
            <a:ext cx="2829783" cy="496164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6215366-F6D0-4EA2-8FD3-C1A84469E8C3}"/>
              </a:ext>
            </a:extLst>
          </p:cNvPr>
          <p:cNvCxnSpPr>
            <a:cxnSpLocks/>
            <a:stCxn id="66" idx="1"/>
            <a:endCxn id="53" idx="2"/>
          </p:cNvCxnSpPr>
          <p:nvPr/>
        </p:nvCxnSpPr>
        <p:spPr>
          <a:xfrm flipH="1">
            <a:off x="936566" y="6113416"/>
            <a:ext cx="2829783" cy="520855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776C352C-6564-4774-A89F-A71DB294F9EF}"/>
              </a:ext>
            </a:extLst>
          </p:cNvPr>
          <p:cNvSpPr/>
          <p:nvPr/>
        </p:nvSpPr>
        <p:spPr>
          <a:xfrm>
            <a:off x="3766349" y="5179939"/>
            <a:ext cx="292937" cy="27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BF8934A-60C2-41C7-A8D8-D3A6FCCE54B7}"/>
              </a:ext>
            </a:extLst>
          </p:cNvPr>
          <p:cNvSpPr/>
          <p:nvPr/>
        </p:nvSpPr>
        <p:spPr>
          <a:xfrm>
            <a:off x="3766349" y="5977393"/>
            <a:ext cx="292937" cy="27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99112-E8D6-4076-A10F-1A261EA56A54}"/>
              </a:ext>
            </a:extLst>
          </p:cNvPr>
          <p:cNvSpPr/>
          <p:nvPr/>
        </p:nvSpPr>
        <p:spPr>
          <a:xfrm>
            <a:off x="206751" y="4819798"/>
            <a:ext cx="1459630" cy="1814473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Ofs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D948197-6192-451D-8179-5B80ECB349BB}"/>
              </a:ext>
            </a:extLst>
          </p:cNvPr>
          <p:cNvSpPr/>
          <p:nvPr/>
        </p:nvSpPr>
        <p:spPr>
          <a:xfrm>
            <a:off x="6182728" y="2762869"/>
            <a:ext cx="1082512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Node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1EF61822-EBD1-48A3-A826-D53731A75E20}"/>
              </a:ext>
            </a:extLst>
          </p:cNvPr>
          <p:cNvCxnSpPr>
            <a:cxnSpLocks/>
            <a:stCxn id="6" idx="3"/>
            <a:endCxn id="70" idx="1"/>
          </p:cNvCxnSpPr>
          <p:nvPr/>
        </p:nvCxnSpPr>
        <p:spPr>
          <a:xfrm>
            <a:off x="5141798" y="3433471"/>
            <a:ext cx="1040930" cy="2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2579F593-C27E-4996-9DF9-EFD09371AA1E}"/>
              </a:ext>
            </a:extLst>
          </p:cNvPr>
          <p:cNvSpPr txBox="1"/>
          <p:nvPr/>
        </p:nvSpPr>
        <p:spPr>
          <a:xfrm>
            <a:off x="5011101" y="3448415"/>
            <a:ext cx="13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Next_phys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89726A9-46DC-4721-8322-A0D19BBECDB5}"/>
              </a:ext>
            </a:extLst>
          </p:cNvPr>
          <p:cNvCxnSpPr>
            <a:cxnSpLocks/>
            <a:stCxn id="70" idx="3"/>
            <a:endCxn id="7" idx="1"/>
          </p:cNvCxnSpPr>
          <p:nvPr/>
        </p:nvCxnSpPr>
        <p:spPr>
          <a:xfrm>
            <a:off x="7265240" y="3435707"/>
            <a:ext cx="11899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13DBE8C6-C177-48D9-AAB0-2A2A273D9029}"/>
              </a:ext>
            </a:extLst>
          </p:cNvPr>
          <p:cNvSpPr txBox="1"/>
          <p:nvPr/>
        </p:nvSpPr>
        <p:spPr>
          <a:xfrm>
            <a:off x="7230851" y="3458526"/>
            <a:ext cx="13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Next_phys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6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6C01B06-33CF-472C-B1F5-2331B726D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9" t="1538" r="413" b="-142"/>
          <a:stretch/>
        </p:blipFill>
        <p:spPr>
          <a:xfrm>
            <a:off x="1838227" y="103754"/>
            <a:ext cx="6938128" cy="665049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A41B15E-B31D-49A5-82F3-89FE6CFD0C13}"/>
              </a:ext>
            </a:extLst>
          </p:cNvPr>
          <p:cNvSpPr/>
          <p:nvPr/>
        </p:nvSpPr>
        <p:spPr>
          <a:xfrm>
            <a:off x="4419600" y="1908048"/>
            <a:ext cx="792480" cy="128016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dlogs</a:t>
            </a:r>
            <a:endParaRPr lang="zh-CN" alt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A390388-D9B6-4A93-B442-FEFEDB370E82}"/>
              </a:ext>
            </a:extLst>
          </p:cNvPr>
          <p:cNvCxnSpPr>
            <a:cxnSpLocks/>
          </p:cNvCxnSpPr>
          <p:nvPr/>
        </p:nvCxnSpPr>
        <p:spPr>
          <a:xfrm flipH="1">
            <a:off x="3803904" y="1972056"/>
            <a:ext cx="5280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2AB708E-F50F-4B15-8629-0314C4BD38D5}"/>
              </a:ext>
            </a:extLst>
          </p:cNvPr>
          <p:cNvSpPr/>
          <p:nvPr/>
        </p:nvSpPr>
        <p:spPr>
          <a:xfrm>
            <a:off x="3695319" y="1812798"/>
            <a:ext cx="217170" cy="128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57BE75-110C-44EC-822B-8368E8C0BBDC}"/>
              </a:ext>
            </a:extLst>
          </p:cNvPr>
          <p:cNvSpPr/>
          <p:nvPr/>
        </p:nvSpPr>
        <p:spPr>
          <a:xfrm>
            <a:off x="3695319" y="1629537"/>
            <a:ext cx="217170" cy="128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6784233-63B3-4837-B1E7-3B64F4EBDC03}"/>
              </a:ext>
            </a:extLst>
          </p:cNvPr>
          <p:cNvSpPr/>
          <p:nvPr/>
        </p:nvSpPr>
        <p:spPr>
          <a:xfrm>
            <a:off x="4034790" y="1538478"/>
            <a:ext cx="250317" cy="128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6D6FD8-B4B3-4E7D-B660-6D9F304A75D0}"/>
              </a:ext>
            </a:extLst>
          </p:cNvPr>
          <p:cNvSpPr/>
          <p:nvPr/>
        </p:nvSpPr>
        <p:spPr>
          <a:xfrm>
            <a:off x="3723322" y="1522286"/>
            <a:ext cx="250317" cy="128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7783D9D-EF5A-4CC7-BB79-218D082891F4}"/>
              </a:ext>
            </a:extLst>
          </p:cNvPr>
          <p:cNvSpPr/>
          <p:nvPr/>
        </p:nvSpPr>
        <p:spPr>
          <a:xfrm>
            <a:off x="4331970" y="5417057"/>
            <a:ext cx="971550" cy="233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Flag = 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740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B66469-6DD8-4679-B910-90F9FDF91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A0FB07F-0798-44EC-B421-D8F33AACA54D}"/>
              </a:ext>
            </a:extLst>
          </p:cNvPr>
          <p:cNvSpPr/>
          <p:nvPr/>
        </p:nvSpPr>
        <p:spPr>
          <a:xfrm>
            <a:off x="772998" y="1225485"/>
            <a:ext cx="914400" cy="914400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69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077920-1273-46DE-AA30-8185F361E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>
          <a:xfrm>
            <a:off x="-1" y="1152267"/>
            <a:ext cx="6177196" cy="419608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C12BCAFD-EF10-44AB-B567-CC056F32AB48}"/>
              </a:ext>
            </a:extLst>
          </p:cNvPr>
          <p:cNvGrpSpPr/>
          <p:nvPr/>
        </p:nvGrpSpPr>
        <p:grpSpPr>
          <a:xfrm>
            <a:off x="8934452" y="650237"/>
            <a:ext cx="1536612" cy="2032002"/>
            <a:chOff x="454748" y="883918"/>
            <a:chExt cx="1536612" cy="203200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4A615FB-F453-4DCF-9D76-C0A74A3F99A5}"/>
                </a:ext>
              </a:extLst>
            </p:cNvPr>
            <p:cNvSpPr/>
            <p:nvPr/>
          </p:nvSpPr>
          <p:spPr>
            <a:xfrm>
              <a:off x="454748" y="883919"/>
              <a:ext cx="1536612" cy="2032001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A7AC85-55CC-42E1-9541-871B3E76A03C}"/>
                </a:ext>
              </a:extLst>
            </p:cNvPr>
            <p:cNvSpPr/>
            <p:nvPr/>
          </p:nvSpPr>
          <p:spPr>
            <a:xfrm>
              <a:off x="454748" y="88391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18FA05A-0A08-4898-B189-0AE8D44C4EA3}"/>
                </a:ext>
              </a:extLst>
            </p:cNvPr>
            <p:cNvSpPr/>
            <p:nvPr/>
          </p:nvSpPr>
          <p:spPr>
            <a:xfrm>
              <a:off x="454748" y="132079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E0495A6-9B90-4642-A864-E3806004DB7A}"/>
                </a:ext>
              </a:extLst>
            </p:cNvPr>
            <p:cNvSpPr/>
            <p:nvPr/>
          </p:nvSpPr>
          <p:spPr>
            <a:xfrm>
              <a:off x="454748" y="1757679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07F0FF3-EC1B-4410-94E7-BDB507E28720}"/>
              </a:ext>
            </a:extLst>
          </p:cNvPr>
          <p:cNvSpPr txBox="1"/>
          <p:nvPr/>
        </p:nvSpPr>
        <p:spPr>
          <a:xfrm>
            <a:off x="8651198" y="3905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a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1AFC85B-CFED-4E20-B994-E76D3D4CAAC5}"/>
              </a:ext>
            </a:extLst>
          </p:cNvPr>
          <p:cNvSpPr/>
          <p:nvPr/>
        </p:nvSpPr>
        <p:spPr>
          <a:xfrm>
            <a:off x="4000694" y="4570925"/>
            <a:ext cx="715387" cy="7153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E1602E0-AC3F-48F6-ABB0-94CD59AF250F}"/>
              </a:ext>
            </a:extLst>
          </p:cNvPr>
          <p:cNvCxnSpPr>
            <a:cxnSpLocks/>
            <a:stCxn id="11" idx="1"/>
          </p:cNvCxnSpPr>
          <p:nvPr/>
        </p:nvCxnSpPr>
        <p:spPr>
          <a:xfrm flipV="1">
            <a:off x="4105460" y="0"/>
            <a:ext cx="4828991" cy="4675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45926DA-CB89-460F-AC16-3D5421CA5747}"/>
              </a:ext>
            </a:extLst>
          </p:cNvPr>
          <p:cNvCxnSpPr>
            <a:stCxn id="11" idx="5"/>
          </p:cNvCxnSpPr>
          <p:nvPr/>
        </p:nvCxnSpPr>
        <p:spPr>
          <a:xfrm flipV="1">
            <a:off x="4611315" y="2926080"/>
            <a:ext cx="4486965" cy="22554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D624BA-025A-4A43-A1C8-B2519F024711}"/>
              </a:ext>
            </a:extLst>
          </p:cNvPr>
          <p:cNvGrpSpPr/>
          <p:nvPr/>
        </p:nvGrpSpPr>
        <p:grpSpPr>
          <a:xfrm>
            <a:off x="8934452" y="4196082"/>
            <a:ext cx="1536612" cy="2032002"/>
            <a:chOff x="8934452" y="4196082"/>
            <a:chExt cx="1536612" cy="203200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6088A0E-5A0A-49B9-9728-A7109E0FEA35}"/>
                </a:ext>
              </a:extLst>
            </p:cNvPr>
            <p:cNvGrpSpPr/>
            <p:nvPr/>
          </p:nvGrpSpPr>
          <p:grpSpPr>
            <a:xfrm>
              <a:off x="8934452" y="4196082"/>
              <a:ext cx="1536612" cy="2032002"/>
              <a:chOff x="454748" y="883918"/>
              <a:chExt cx="1536612" cy="203200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81544E7-74B1-4DA9-9E33-F071F169CEE9}"/>
                  </a:ext>
                </a:extLst>
              </p:cNvPr>
              <p:cNvSpPr/>
              <p:nvPr/>
            </p:nvSpPr>
            <p:spPr>
              <a:xfrm>
                <a:off x="454748" y="883919"/>
                <a:ext cx="1536612" cy="2032001"/>
              </a:xfrm>
              <a:prstGeom prst="rect">
                <a:avLst/>
              </a:prstGeom>
              <a:solidFill>
                <a:srgbClr val="FDEB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EB56B49-2FED-48E5-9CFD-43670D5ADEEB}"/>
                  </a:ext>
                </a:extLst>
              </p:cNvPr>
              <p:cNvSpPr/>
              <p:nvPr/>
            </p:nvSpPr>
            <p:spPr>
              <a:xfrm>
                <a:off x="454748" y="88391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8C3CFFE-99BA-47EC-9D71-AF874C7E3FEC}"/>
                  </a:ext>
                </a:extLst>
              </p:cNvPr>
              <p:cNvSpPr/>
              <p:nvPr/>
            </p:nvSpPr>
            <p:spPr>
              <a:xfrm>
                <a:off x="454748" y="132079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70D0BB0-9868-4200-9A1D-FBD2AE93D8B9}"/>
                  </a:ext>
                </a:extLst>
              </p:cNvPr>
              <p:cNvSpPr/>
              <p:nvPr/>
            </p:nvSpPr>
            <p:spPr>
              <a:xfrm>
                <a:off x="454748" y="1757679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48EB20B-247C-4C78-B182-E7AC0898B72A}"/>
                </a:ext>
              </a:extLst>
            </p:cNvPr>
            <p:cNvSpPr/>
            <p:nvPr/>
          </p:nvSpPr>
          <p:spPr>
            <a:xfrm>
              <a:off x="8934452" y="5506723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BB10AB8-52D0-4DA2-8B10-EC181B19D72F}"/>
              </a:ext>
            </a:extLst>
          </p:cNvPr>
          <p:cNvSpPr txBox="1"/>
          <p:nvPr/>
        </p:nvSpPr>
        <p:spPr>
          <a:xfrm>
            <a:off x="8651198" y="3555999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b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6767A7C-5254-4FBF-B5E4-77992567C04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702758" y="2907543"/>
            <a:ext cx="0" cy="6484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A3B83A7-2587-4A36-822C-5C57F0A233CB}"/>
              </a:ext>
            </a:extLst>
          </p:cNvPr>
          <p:cNvSpPr txBox="1"/>
          <p:nvPr/>
        </p:nvSpPr>
        <p:spPr>
          <a:xfrm>
            <a:off x="10136174" y="3094334"/>
            <a:ext cx="114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6502B32-3446-44EB-BCC5-E02D080BA4D9}"/>
              </a:ext>
            </a:extLst>
          </p:cNvPr>
          <p:cNvGrpSpPr/>
          <p:nvPr/>
        </p:nvGrpSpPr>
        <p:grpSpPr>
          <a:xfrm>
            <a:off x="452898" y="152976"/>
            <a:ext cx="1089143" cy="994520"/>
            <a:chOff x="2580032" y="92597"/>
            <a:chExt cx="1089143" cy="99452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4E3A93E-9D84-4D6F-A74E-CC83EB4E9566}"/>
                </a:ext>
              </a:extLst>
            </p:cNvPr>
            <p:cNvSpPr txBox="1"/>
            <p:nvPr/>
          </p:nvSpPr>
          <p:spPr>
            <a:xfrm>
              <a:off x="2580032" y="391468"/>
              <a:ext cx="1060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2A21551-60D5-4A1F-917A-E120E92395C9}"/>
                </a:ext>
              </a:extLst>
            </p:cNvPr>
            <p:cNvSpPr/>
            <p:nvPr/>
          </p:nvSpPr>
          <p:spPr>
            <a:xfrm>
              <a:off x="2608524" y="92597"/>
              <a:ext cx="1060651" cy="9945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3393044D-9983-49BE-AF69-403D7E882460}"/>
              </a:ext>
            </a:extLst>
          </p:cNvPr>
          <p:cNvSpPr/>
          <p:nvPr/>
        </p:nvSpPr>
        <p:spPr>
          <a:xfrm>
            <a:off x="6012225" y="4720339"/>
            <a:ext cx="329939" cy="416560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E9EC7BB-4864-4C69-AC31-89A9C08EFE03}"/>
              </a:ext>
            </a:extLst>
          </p:cNvPr>
          <p:cNvSpPr/>
          <p:nvPr/>
        </p:nvSpPr>
        <p:spPr>
          <a:xfrm>
            <a:off x="3232387" y="4720338"/>
            <a:ext cx="317502" cy="416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AD65E6-DEB9-4929-8805-4E6DA12ED325}"/>
              </a:ext>
            </a:extLst>
          </p:cNvPr>
          <p:cNvCxnSpPr>
            <a:stCxn id="25" idx="3"/>
            <a:endCxn id="21" idx="1"/>
          </p:cNvCxnSpPr>
          <p:nvPr/>
        </p:nvCxnSpPr>
        <p:spPr>
          <a:xfrm>
            <a:off x="1542041" y="650236"/>
            <a:ext cx="7109157" cy="3228929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A095079-4B09-4D2E-8CE2-47A5315A3EA1}"/>
              </a:ext>
            </a:extLst>
          </p:cNvPr>
          <p:cNvGrpSpPr/>
          <p:nvPr/>
        </p:nvGrpSpPr>
        <p:grpSpPr>
          <a:xfrm>
            <a:off x="481390" y="650236"/>
            <a:ext cx="3312804" cy="4636076"/>
            <a:chOff x="481390" y="650236"/>
            <a:chExt cx="3312804" cy="4636076"/>
          </a:xfrm>
        </p:grpSpPr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7119AECF-DD65-4001-8D18-7051CEAFF8D7}"/>
                </a:ext>
              </a:extLst>
            </p:cNvPr>
            <p:cNvCxnSpPr>
              <a:stCxn id="28" idx="2"/>
              <a:endCxn id="25" idx="1"/>
            </p:cNvCxnSpPr>
            <p:nvPr/>
          </p:nvCxnSpPr>
          <p:spPr>
            <a:xfrm rot="5400000" flipH="1">
              <a:off x="-307067" y="1438693"/>
              <a:ext cx="4486662" cy="2909748"/>
            </a:xfrm>
            <a:prstGeom prst="bentConnector4">
              <a:avLst>
                <a:gd name="adj1" fmla="val -8491"/>
                <a:gd name="adj2" fmla="val 11449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E47DF02B-FD44-4888-A959-E9A9D2B84E0A}"/>
                </a:ext>
              </a:extLst>
            </p:cNvPr>
            <p:cNvSpPr/>
            <p:nvPr/>
          </p:nvSpPr>
          <p:spPr>
            <a:xfrm>
              <a:off x="3078807" y="4570925"/>
              <a:ext cx="715387" cy="71538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552C8152-88B6-48DC-BEC3-3E0DED05B2FE}"/>
              </a:ext>
            </a:extLst>
          </p:cNvPr>
          <p:cNvSpPr txBox="1"/>
          <p:nvPr/>
        </p:nvSpPr>
        <p:spPr>
          <a:xfrm>
            <a:off x="5994106" y="5350602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4F206DD-B29D-4C00-A305-739B98B38A8C}"/>
              </a:ext>
            </a:extLst>
          </p:cNvPr>
          <p:cNvSpPr txBox="1"/>
          <p:nvPr/>
        </p:nvSpPr>
        <p:spPr>
          <a:xfrm>
            <a:off x="9254667" y="307196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7CB39F9-4E67-4EE5-A3F4-CFFF21D5024D}"/>
              </a:ext>
            </a:extLst>
          </p:cNvPr>
          <p:cNvSpPr txBox="1"/>
          <p:nvPr/>
        </p:nvSpPr>
        <p:spPr>
          <a:xfrm>
            <a:off x="1646807" y="181709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04164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7" grpId="0" animBg="1"/>
      <p:bldP spid="38" grpId="0"/>
      <p:bldP spid="39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A7E588-05CB-4D48-9959-32E691CA55C5}"/>
              </a:ext>
            </a:extLst>
          </p:cNvPr>
          <p:cNvSpPr/>
          <p:nvPr/>
        </p:nvSpPr>
        <p:spPr>
          <a:xfrm>
            <a:off x="2422688" y="2083324"/>
            <a:ext cx="8135333" cy="1345676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2DCD5D-C9B0-4784-95C5-C01CEA0FAF93}"/>
              </a:ext>
            </a:extLst>
          </p:cNvPr>
          <p:cNvSpPr/>
          <p:nvPr/>
        </p:nvSpPr>
        <p:spPr>
          <a:xfrm>
            <a:off x="2422688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E93C6E-1D89-442D-A74B-C42A4EAE72AB}"/>
              </a:ext>
            </a:extLst>
          </p:cNvPr>
          <p:cNvSpPr/>
          <p:nvPr/>
        </p:nvSpPr>
        <p:spPr>
          <a:xfrm>
            <a:off x="3582186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55F7A3-4244-4CF3-884B-4741A5245479}"/>
              </a:ext>
            </a:extLst>
          </p:cNvPr>
          <p:cNvSpPr/>
          <p:nvPr/>
        </p:nvSpPr>
        <p:spPr>
          <a:xfrm>
            <a:off x="4741684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A2D29E-F5D1-407E-A81D-FDF751C3EDD8}"/>
              </a:ext>
            </a:extLst>
          </p:cNvPr>
          <p:cNvSpPr/>
          <p:nvPr/>
        </p:nvSpPr>
        <p:spPr>
          <a:xfrm>
            <a:off x="5901182" y="2083324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1C869A-31C4-43FD-B2D8-B15D7F6F080A}"/>
              </a:ext>
            </a:extLst>
          </p:cNvPr>
          <p:cNvSpPr/>
          <p:nvPr/>
        </p:nvSpPr>
        <p:spPr>
          <a:xfrm>
            <a:off x="433637" y="2083324"/>
            <a:ext cx="1159498" cy="1345676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6F9A9582-3C3E-4AAF-9D2C-BF6EA4540424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16200000" flipV="1">
            <a:off x="4741684" y="1503575"/>
            <a:ext cx="12700" cy="1159498"/>
          </a:xfrm>
          <a:prstGeom prst="bentConnector3">
            <a:avLst>
              <a:gd name="adj1" fmla="val 180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139D361-7BC9-4C89-9F39-D7125BA299CA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3582186" y="2849251"/>
            <a:ext cx="12700" cy="1159498"/>
          </a:xfrm>
          <a:prstGeom prst="bentConnector3">
            <a:avLst>
              <a:gd name="adj1" fmla="val 180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E06350BE-5AD2-42B0-AAE1-B3980985032D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16200000" flipH="1">
            <a:off x="3747158" y="695227"/>
            <a:ext cx="12700" cy="5467545"/>
          </a:xfrm>
          <a:prstGeom prst="bentConnector3">
            <a:avLst>
              <a:gd name="adj1" fmla="val 5585567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3770E0D-5303-4176-AA27-4B600CA66A0C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flipV="1">
            <a:off x="6480931" y="1640264"/>
            <a:ext cx="0" cy="443060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961DF71-DEFB-485F-BD3A-DDD3C8A16F6D}"/>
              </a:ext>
            </a:extLst>
          </p:cNvPr>
          <p:cNvSpPr/>
          <p:nvPr/>
        </p:nvSpPr>
        <p:spPr>
          <a:xfrm>
            <a:off x="5901182" y="294588"/>
            <a:ext cx="1159498" cy="1345676"/>
          </a:xfrm>
          <a:prstGeom prst="rect">
            <a:avLst/>
          </a:prstGeom>
          <a:solidFill>
            <a:srgbClr val="D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472CBF9-D0D4-4FE5-9993-4F4F55CB4763}"/>
              </a:ext>
            </a:extLst>
          </p:cNvPr>
          <p:cNvSpPr txBox="1"/>
          <p:nvPr/>
        </p:nvSpPr>
        <p:spPr>
          <a:xfrm>
            <a:off x="7392204" y="2571496"/>
            <a:ext cx="110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E2807F5-F319-4F02-8373-DA7F51417D0F}"/>
              </a:ext>
            </a:extLst>
          </p:cNvPr>
          <p:cNvSpPr/>
          <p:nvPr/>
        </p:nvSpPr>
        <p:spPr>
          <a:xfrm>
            <a:off x="8770103" y="2089674"/>
            <a:ext cx="1787918" cy="1332975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32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6D9BD330-67F9-409D-A27F-270A76B2F55D}"/>
              </a:ext>
            </a:extLst>
          </p:cNvPr>
          <p:cNvGrpSpPr/>
          <p:nvPr/>
        </p:nvGrpSpPr>
        <p:grpSpPr>
          <a:xfrm>
            <a:off x="2550010" y="279722"/>
            <a:ext cx="5441771" cy="5543308"/>
            <a:chOff x="2550010" y="279722"/>
            <a:chExt cx="5441771" cy="554330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1393657-301D-4262-950F-C84FC5C78963}"/>
                </a:ext>
              </a:extLst>
            </p:cNvPr>
            <p:cNvSpPr/>
            <p:nvPr/>
          </p:nvSpPr>
          <p:spPr>
            <a:xfrm>
              <a:off x="2550010" y="17593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C041DDE-D5A3-4D02-9910-CB38AD5A0251}"/>
                </a:ext>
              </a:extLst>
            </p:cNvPr>
            <p:cNvSpPr/>
            <p:nvPr/>
          </p:nvSpPr>
          <p:spPr>
            <a:xfrm>
              <a:off x="2550010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C5896F2-1EFC-408A-BCD0-461E92201723}"/>
                </a:ext>
              </a:extLst>
            </p:cNvPr>
            <p:cNvSpPr/>
            <p:nvPr/>
          </p:nvSpPr>
          <p:spPr>
            <a:xfrm>
              <a:off x="3055716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C2CBA5F-13DB-4337-A5D5-191A2666EB65}"/>
                </a:ext>
              </a:extLst>
            </p:cNvPr>
            <p:cNvSpPr/>
            <p:nvPr/>
          </p:nvSpPr>
          <p:spPr>
            <a:xfrm>
              <a:off x="3561422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2A80B6E-F7B5-4CEB-81CB-86799BF684F8}"/>
                </a:ext>
              </a:extLst>
            </p:cNvPr>
            <p:cNvSpPr/>
            <p:nvPr/>
          </p:nvSpPr>
          <p:spPr>
            <a:xfrm>
              <a:off x="4067128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5CBDB0-68EA-41FB-A28A-7A33895631F8}"/>
                </a:ext>
              </a:extLst>
            </p:cNvPr>
            <p:cNvSpPr/>
            <p:nvPr/>
          </p:nvSpPr>
          <p:spPr>
            <a:xfrm>
              <a:off x="5529953" y="17593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EE251DC-9FFB-4540-AB78-7E1731B63716}"/>
                </a:ext>
              </a:extLst>
            </p:cNvPr>
            <p:cNvSpPr/>
            <p:nvPr/>
          </p:nvSpPr>
          <p:spPr>
            <a:xfrm>
              <a:off x="5529953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D144DFC-B683-4533-866B-D60FA5A1AB41}"/>
                </a:ext>
              </a:extLst>
            </p:cNvPr>
            <p:cNvSpPr/>
            <p:nvPr/>
          </p:nvSpPr>
          <p:spPr>
            <a:xfrm>
              <a:off x="6035659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3F12F80-CCA9-455B-9C11-39A3BFFF9D25}"/>
                </a:ext>
              </a:extLst>
            </p:cNvPr>
            <p:cNvSpPr/>
            <p:nvPr/>
          </p:nvSpPr>
          <p:spPr>
            <a:xfrm>
              <a:off x="6541365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13CC8B3-C96C-416B-8BCE-D0B0571F3F23}"/>
                </a:ext>
              </a:extLst>
            </p:cNvPr>
            <p:cNvSpPr/>
            <p:nvPr/>
          </p:nvSpPr>
          <p:spPr>
            <a:xfrm>
              <a:off x="7047071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1B238B9-4065-40A3-B94A-54B0AE7DD079}"/>
                </a:ext>
              </a:extLst>
            </p:cNvPr>
            <p:cNvSpPr/>
            <p:nvPr/>
          </p:nvSpPr>
          <p:spPr>
            <a:xfrm>
              <a:off x="2550010" y="27972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8A38F5B-7E31-472D-BF1E-024EE52671D9}"/>
                </a:ext>
              </a:extLst>
            </p:cNvPr>
            <p:cNvSpPr/>
            <p:nvPr/>
          </p:nvSpPr>
          <p:spPr>
            <a:xfrm>
              <a:off x="2550010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31B71F6-AA2B-43CF-B324-C76266096480}"/>
                </a:ext>
              </a:extLst>
            </p:cNvPr>
            <p:cNvSpPr/>
            <p:nvPr/>
          </p:nvSpPr>
          <p:spPr>
            <a:xfrm>
              <a:off x="3055716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00E7946-6FE2-469A-9A28-2E08393C0D05}"/>
                </a:ext>
              </a:extLst>
            </p:cNvPr>
            <p:cNvSpPr/>
            <p:nvPr/>
          </p:nvSpPr>
          <p:spPr>
            <a:xfrm>
              <a:off x="3561422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9FB5881-C02C-43DD-8E52-5C2C057865A8}"/>
                </a:ext>
              </a:extLst>
            </p:cNvPr>
            <p:cNvSpPr/>
            <p:nvPr/>
          </p:nvSpPr>
          <p:spPr>
            <a:xfrm>
              <a:off x="4067128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36FBDF0-5431-41EF-AF71-5DF66CC60422}"/>
                </a:ext>
              </a:extLst>
            </p:cNvPr>
            <p:cNvCxnSpPr>
              <a:stCxn id="37" idx="2"/>
              <a:endCxn id="2" idx="0"/>
            </p:cNvCxnSpPr>
            <p:nvPr/>
          </p:nvCxnSpPr>
          <p:spPr>
            <a:xfrm>
              <a:off x="2802863" y="1034970"/>
              <a:ext cx="0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719E03DF-0DAF-48F4-A92F-8E48045809B1}"/>
                </a:ext>
              </a:extLst>
            </p:cNvPr>
            <p:cNvCxnSpPr>
              <a:cxnSpLocks/>
              <a:stCxn id="38" idx="2"/>
              <a:endCxn id="25" idx="0"/>
            </p:cNvCxnSpPr>
            <p:nvPr/>
          </p:nvCxnSpPr>
          <p:spPr>
            <a:xfrm>
              <a:off x="3308569" y="1034970"/>
              <a:ext cx="1011412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8049840-1443-4675-A754-3B3A0F999990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>
              <a:off x="3814275" y="1034970"/>
              <a:ext cx="1968531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54A6AD7-DEFC-4377-BC33-3E937509E0B9}"/>
                </a:ext>
              </a:extLst>
            </p:cNvPr>
            <p:cNvCxnSpPr>
              <a:cxnSpLocks/>
              <a:stCxn id="40" idx="2"/>
              <a:endCxn id="30" idx="0"/>
            </p:cNvCxnSpPr>
            <p:nvPr/>
          </p:nvCxnSpPr>
          <p:spPr>
            <a:xfrm>
              <a:off x="4319981" y="1034970"/>
              <a:ext cx="2979943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ED8E0C3-EA87-47C1-9986-143E271BBAD1}"/>
                </a:ext>
              </a:extLst>
            </p:cNvPr>
            <p:cNvSpPr/>
            <p:nvPr/>
          </p:nvSpPr>
          <p:spPr>
            <a:xfrm>
              <a:off x="2550010" y="506778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B5AA10C-AA19-47BD-8157-4E82D3C4FE1B}"/>
                </a:ext>
              </a:extLst>
            </p:cNvPr>
            <p:cNvSpPr/>
            <p:nvPr/>
          </p:nvSpPr>
          <p:spPr>
            <a:xfrm>
              <a:off x="2550010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6E2BB76-8157-46F6-B82E-29557BD8D255}"/>
                </a:ext>
              </a:extLst>
            </p:cNvPr>
            <p:cNvSpPr/>
            <p:nvPr/>
          </p:nvSpPr>
          <p:spPr>
            <a:xfrm>
              <a:off x="3055716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04E1B54-8417-4088-B3C0-F27C0B728CA5}"/>
                </a:ext>
              </a:extLst>
            </p:cNvPr>
            <p:cNvSpPr/>
            <p:nvPr/>
          </p:nvSpPr>
          <p:spPr>
            <a:xfrm>
              <a:off x="3561422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71BD905-A4F2-4D02-907A-B211A85436E2}"/>
                </a:ext>
              </a:extLst>
            </p:cNvPr>
            <p:cNvSpPr/>
            <p:nvPr/>
          </p:nvSpPr>
          <p:spPr>
            <a:xfrm>
              <a:off x="4067128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62DF8BF-2151-46FC-836A-3727E7DD6D48}"/>
                </a:ext>
              </a:extLst>
            </p:cNvPr>
            <p:cNvSpPr/>
            <p:nvPr/>
          </p:nvSpPr>
          <p:spPr>
            <a:xfrm>
              <a:off x="5529953" y="506778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5644508-6F73-403C-8B53-E9CEBFA4712E}"/>
                </a:ext>
              </a:extLst>
            </p:cNvPr>
            <p:cNvSpPr/>
            <p:nvPr/>
          </p:nvSpPr>
          <p:spPr>
            <a:xfrm>
              <a:off x="2550010" y="35881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4125D9F-76B1-4A23-ABB1-F2A1F760DB21}"/>
                </a:ext>
              </a:extLst>
            </p:cNvPr>
            <p:cNvSpPr/>
            <p:nvPr/>
          </p:nvSpPr>
          <p:spPr>
            <a:xfrm>
              <a:off x="2550010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39DEE5B-CC45-4D90-ABCF-3F1E42CBF94F}"/>
                </a:ext>
              </a:extLst>
            </p:cNvPr>
            <p:cNvSpPr/>
            <p:nvPr/>
          </p:nvSpPr>
          <p:spPr>
            <a:xfrm>
              <a:off x="3055716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3200691-15B3-4B87-B3FE-7FBE49EF54EB}"/>
                </a:ext>
              </a:extLst>
            </p:cNvPr>
            <p:cNvSpPr/>
            <p:nvPr/>
          </p:nvSpPr>
          <p:spPr>
            <a:xfrm>
              <a:off x="3561422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4D6E3EA-EFB2-44F5-8CA5-BA3BE7662B35}"/>
                </a:ext>
              </a:extLst>
            </p:cNvPr>
            <p:cNvSpPr/>
            <p:nvPr/>
          </p:nvSpPr>
          <p:spPr>
            <a:xfrm>
              <a:off x="4067128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5B8A3C3E-362F-4E5D-B752-33FE33CA51B9}"/>
                </a:ext>
              </a:extLst>
            </p:cNvPr>
            <p:cNvCxnSpPr>
              <a:stCxn id="61" idx="2"/>
              <a:endCxn id="51" idx="0"/>
            </p:cNvCxnSpPr>
            <p:nvPr/>
          </p:nvCxnSpPr>
          <p:spPr>
            <a:xfrm>
              <a:off x="3814275" y="4343400"/>
              <a:ext cx="0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13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A78218C-AB84-4565-ADD0-DD7C1516F6ED}"/>
              </a:ext>
            </a:extLst>
          </p:cNvPr>
          <p:cNvSpPr/>
          <p:nvPr/>
        </p:nvSpPr>
        <p:spPr>
          <a:xfrm>
            <a:off x="521616" y="4273877"/>
            <a:ext cx="10925666" cy="1345676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0F5AA76-98B0-45F8-86B5-C309EF1CFC81}"/>
              </a:ext>
            </a:extLst>
          </p:cNvPr>
          <p:cNvSpPr/>
          <p:nvPr/>
        </p:nvSpPr>
        <p:spPr>
          <a:xfrm>
            <a:off x="521616" y="4273877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Rootfs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80083A6-7D86-4547-9CAF-640A4D180FAB}"/>
              </a:ext>
            </a:extLst>
          </p:cNvPr>
          <p:cNvSpPr/>
          <p:nvPr/>
        </p:nvSpPr>
        <p:spPr>
          <a:xfrm>
            <a:off x="3842992" y="4273877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Dentry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Rootfs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67DC630-CE92-4CE8-B7DE-28F520494A33}"/>
              </a:ext>
            </a:extLst>
          </p:cNvPr>
          <p:cNvSpPr/>
          <p:nvPr/>
        </p:nvSpPr>
        <p:spPr>
          <a:xfrm>
            <a:off x="7164368" y="4280228"/>
            <a:ext cx="1159498" cy="1332975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  <a:p>
            <a:pPr algn="ctr"/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Ramfs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0FEC76A2-979C-4B96-8E72-9731D9E4D150}"/>
              </a:ext>
            </a:extLst>
          </p:cNvPr>
          <p:cNvCxnSpPr>
            <a:stCxn id="35" idx="2"/>
            <a:endCxn id="43" idx="2"/>
          </p:cNvCxnSpPr>
          <p:nvPr/>
        </p:nvCxnSpPr>
        <p:spPr>
          <a:xfrm rot="16200000" flipH="1">
            <a:off x="2762053" y="3958865"/>
            <a:ext cx="12700" cy="3321376"/>
          </a:xfrm>
          <a:prstGeom prst="bentConnector3">
            <a:avLst>
              <a:gd name="adj1" fmla="val 387835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C10A5E9-590C-42B2-BF64-46542F76B16A}"/>
              </a:ext>
            </a:extLst>
          </p:cNvPr>
          <p:cNvCxnSpPr>
            <a:cxnSpLocks/>
            <a:stCxn id="43" idx="0"/>
            <a:endCxn id="44" idx="0"/>
          </p:cNvCxnSpPr>
          <p:nvPr/>
        </p:nvCxnSpPr>
        <p:spPr>
          <a:xfrm rot="16200000" flipH="1">
            <a:off x="6080253" y="2616364"/>
            <a:ext cx="6351" cy="3321376"/>
          </a:xfrm>
          <a:prstGeom prst="bentConnector3">
            <a:avLst>
              <a:gd name="adj1" fmla="val -8497622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E3964BE1-92F0-4BF4-9692-F5DEB196C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48"/>
          <a:stretch/>
        </p:blipFill>
        <p:spPr>
          <a:xfrm>
            <a:off x="2402265" y="52504"/>
            <a:ext cx="7164368" cy="3376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04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F3FC15-8B9B-4CEC-8AD8-591FB86BF06C}"/>
              </a:ext>
            </a:extLst>
          </p:cNvPr>
          <p:cNvSpPr/>
          <p:nvPr/>
        </p:nvSpPr>
        <p:spPr>
          <a:xfrm>
            <a:off x="1161067" y="2172877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startUp.S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1C6E79-D2EF-41F4-95EE-DACF540481F5}"/>
              </a:ext>
            </a:extLst>
          </p:cNvPr>
          <p:cNvSpPr/>
          <p:nvPr/>
        </p:nvSpPr>
        <p:spPr>
          <a:xfrm>
            <a:off x="1161067" y="3329233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bspInit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EACAC1-24EB-44F0-91DA-81BCCDDDAB9B}"/>
              </a:ext>
            </a:extLst>
          </p:cNvPr>
          <p:cNvSpPr/>
          <p:nvPr/>
        </p:nvSpPr>
        <p:spPr>
          <a:xfrm>
            <a:off x="1161067" y="1016521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7F0BDE-3421-48AA-9D09-B19E58E9EA7C}"/>
              </a:ext>
            </a:extLst>
          </p:cNvPr>
          <p:cNvSpPr/>
          <p:nvPr/>
        </p:nvSpPr>
        <p:spPr>
          <a:xfrm>
            <a:off x="1161067" y="448558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halBootThread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B05B6D9-A6FA-401C-B464-E257B0D513AD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362985" y="1516141"/>
            <a:ext cx="0" cy="6567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416D999-4909-4275-8A84-B4006E361E3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362985" y="2672497"/>
            <a:ext cx="0" cy="6567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E919245-7805-4768-9FB8-F4FC0D6A5F4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362985" y="3828853"/>
            <a:ext cx="0" cy="6567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A4AC736-543B-478E-8DE7-3B7E70B731E6}"/>
              </a:ext>
            </a:extLst>
          </p:cNvPr>
          <p:cNvSpPr/>
          <p:nvPr/>
        </p:nvSpPr>
        <p:spPr>
          <a:xfrm>
            <a:off x="4894082" y="1016521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nand_init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73C70F-592F-41E4-9C5B-DA0DE2002827}"/>
              </a:ext>
            </a:extLst>
          </p:cNvPr>
          <p:cNvSpPr/>
          <p:nvPr/>
        </p:nvSpPr>
        <p:spPr>
          <a:xfrm>
            <a:off x="4894082" y="2172877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nand_init_chip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31DE3E-0D97-437F-840C-E9699289AF65}"/>
              </a:ext>
            </a:extLst>
          </p:cNvPr>
          <p:cNvSpPr/>
          <p:nvPr/>
        </p:nvSpPr>
        <p:spPr>
          <a:xfrm>
            <a:off x="4894082" y="3329233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board_nand_init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CC6FC2-1E8B-4042-B77D-485E365C3E57}"/>
              </a:ext>
            </a:extLst>
          </p:cNvPr>
          <p:cNvSpPr/>
          <p:nvPr/>
        </p:nvSpPr>
        <p:spPr>
          <a:xfrm>
            <a:off x="4894082" y="4452593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nand_scan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D86631B-5E4C-4F30-A7A5-765E1E6AD22D}"/>
              </a:ext>
            </a:extLst>
          </p:cNvPr>
          <p:cNvSpPr/>
          <p:nvPr/>
        </p:nvSpPr>
        <p:spPr>
          <a:xfrm>
            <a:off x="8627097" y="1016521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nand_register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F96F259E-A8EA-43F4-AA7F-90C411EB374B}"/>
              </a:ext>
            </a:extLst>
          </p:cNvPr>
          <p:cNvCxnSpPr>
            <a:stCxn id="8" idx="3"/>
            <a:endCxn id="18" idx="1"/>
          </p:cNvCxnSpPr>
          <p:nvPr/>
        </p:nvCxnSpPr>
        <p:spPr>
          <a:xfrm flipV="1">
            <a:off x="3564903" y="1266331"/>
            <a:ext cx="1329179" cy="3469068"/>
          </a:xfrm>
          <a:prstGeom prst="bentConnector3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1B59857-12DA-4799-9405-002E43C47730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6096000" y="1516141"/>
            <a:ext cx="0" cy="656736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29582E3-528B-4968-BBBD-AE451F88D0F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6096000" y="2672497"/>
            <a:ext cx="0" cy="656736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B2B7C74-16D6-4AB8-9B3C-4BF31317BF2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6096000" y="3828853"/>
            <a:ext cx="0" cy="623740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C625750E-8E93-479C-B293-2734BEB4EA29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7297918" y="1266331"/>
            <a:ext cx="1329179" cy="3436072"/>
          </a:xfrm>
          <a:prstGeom prst="bentConnector3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6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86F9241-1D52-459B-9C1A-FF8C3863BA39}"/>
              </a:ext>
            </a:extLst>
          </p:cNvPr>
          <p:cNvGrpSpPr/>
          <p:nvPr/>
        </p:nvGrpSpPr>
        <p:grpSpPr>
          <a:xfrm>
            <a:off x="1014166" y="767106"/>
            <a:ext cx="10163667" cy="3334732"/>
            <a:chOff x="1014166" y="767106"/>
            <a:chExt cx="10163667" cy="333473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0F10CC5-5312-4810-8D70-7194EAFC304C}"/>
                </a:ext>
              </a:extLst>
            </p:cNvPr>
            <p:cNvSpPr/>
            <p:nvPr/>
          </p:nvSpPr>
          <p:spPr>
            <a:xfrm>
              <a:off x="1014166" y="2756162"/>
              <a:ext cx="10163667" cy="1345676"/>
            </a:xfrm>
            <a:prstGeom prst="rect">
              <a:avLst/>
            </a:prstGeom>
            <a:solidFill>
              <a:srgbClr val="F5F5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1B6B08B-131F-4E17-8EA8-0A4E3A526802}"/>
                </a:ext>
              </a:extLst>
            </p:cNvPr>
            <p:cNvSpPr/>
            <p:nvPr/>
          </p:nvSpPr>
          <p:spPr>
            <a:xfrm>
              <a:off x="1014166" y="2756162"/>
              <a:ext cx="4636418" cy="1345676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603AE05-CE24-43EA-8470-32C215D8D500}"/>
                </a:ext>
              </a:extLst>
            </p:cNvPr>
            <p:cNvSpPr/>
            <p:nvPr/>
          </p:nvSpPr>
          <p:spPr>
            <a:xfrm>
              <a:off x="1014166" y="2756162"/>
              <a:ext cx="1082512" cy="134567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FABBE78-56F4-4DEB-939F-8ACF396EE293}"/>
                </a:ext>
              </a:extLst>
            </p:cNvPr>
            <p:cNvSpPr/>
            <p:nvPr/>
          </p:nvSpPr>
          <p:spPr>
            <a:xfrm>
              <a:off x="5650584" y="2756162"/>
              <a:ext cx="4636418" cy="1345676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1CCABE3-A651-4967-B993-7F26A902CC57}"/>
                </a:ext>
              </a:extLst>
            </p:cNvPr>
            <p:cNvSpPr/>
            <p:nvPr/>
          </p:nvSpPr>
          <p:spPr>
            <a:xfrm>
              <a:off x="2096678" y="767106"/>
              <a:ext cx="7107812" cy="1345676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7B9A2D6-E3B6-4713-A89C-391E9CD4A584}"/>
                </a:ext>
              </a:extLst>
            </p:cNvPr>
            <p:cNvCxnSpPr>
              <a:stCxn id="31" idx="1"/>
              <a:endCxn id="25" idx="3"/>
            </p:cNvCxnSpPr>
            <p:nvPr/>
          </p:nvCxnSpPr>
          <p:spPr>
            <a:xfrm>
              <a:off x="2096678" y="1439944"/>
              <a:ext cx="0" cy="198905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E5DFFDB-08E2-4200-907A-51409430F856}"/>
                </a:ext>
              </a:extLst>
            </p:cNvPr>
            <p:cNvCxnSpPr>
              <a:cxnSpLocks/>
              <a:stCxn id="31" idx="3"/>
              <a:endCxn id="34" idx="1"/>
            </p:cNvCxnSpPr>
            <p:nvPr/>
          </p:nvCxnSpPr>
          <p:spPr>
            <a:xfrm>
              <a:off x="9204490" y="1439944"/>
              <a:ext cx="0" cy="198905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13284A1-5CCA-448B-A2D6-E6F165B7C5CC}"/>
                </a:ext>
              </a:extLst>
            </p:cNvPr>
            <p:cNvSpPr/>
            <p:nvPr/>
          </p:nvSpPr>
          <p:spPr>
            <a:xfrm>
              <a:off x="9204490" y="2756162"/>
              <a:ext cx="1082512" cy="134567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41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决策 57">
            <a:extLst>
              <a:ext uri="{FF2B5EF4-FFF2-40B4-BE49-F238E27FC236}">
                <a16:creationId xmlns:a16="http://schemas.microsoft.com/office/drawing/2014/main" id="{33C323CA-F52A-44AC-8BE4-1220D8DCAD85}"/>
              </a:ext>
            </a:extLst>
          </p:cNvPr>
          <p:cNvSpPr/>
          <p:nvPr/>
        </p:nvSpPr>
        <p:spPr>
          <a:xfrm>
            <a:off x="4345760" y="1952919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是否写入全部内容？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705B187-6297-4BF6-9167-C6F3DA2536BF}"/>
              </a:ext>
            </a:extLst>
          </p:cNvPr>
          <p:cNvSpPr/>
          <p:nvPr/>
        </p:nvSpPr>
        <p:spPr>
          <a:xfrm>
            <a:off x="4545290" y="3146984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计算本次写入内容、偏移以及大小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3799168-3148-4397-98AA-D3D6214748AA}"/>
              </a:ext>
            </a:extLst>
          </p:cNvPr>
          <p:cNvCxnSpPr>
            <a:cxnSpLocks/>
            <a:stCxn id="58" idx="2"/>
            <a:endCxn id="28" idx="0"/>
          </p:cNvCxnSpPr>
          <p:nvPr/>
        </p:nvCxnSpPr>
        <p:spPr>
          <a:xfrm>
            <a:off x="5747208" y="2810758"/>
            <a:ext cx="0" cy="33622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87C1C9A-81B5-4ADB-A8FA-CD8F84B35029}"/>
              </a:ext>
            </a:extLst>
          </p:cNvPr>
          <p:cNvCxnSpPr>
            <a:cxnSpLocks/>
            <a:stCxn id="28" idx="2"/>
            <a:endCxn id="48" idx="0"/>
          </p:cNvCxnSpPr>
          <p:nvPr/>
        </p:nvCxnSpPr>
        <p:spPr>
          <a:xfrm>
            <a:off x="5747208" y="3646604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流程图: 决策 35">
            <a:extLst>
              <a:ext uri="{FF2B5EF4-FFF2-40B4-BE49-F238E27FC236}">
                <a16:creationId xmlns:a16="http://schemas.microsoft.com/office/drawing/2014/main" id="{E0FF492D-CD12-4038-955F-6A825325D588}"/>
              </a:ext>
            </a:extLst>
          </p:cNvPr>
          <p:cNvSpPr/>
          <p:nvPr/>
        </p:nvSpPr>
        <p:spPr>
          <a:xfrm>
            <a:off x="4345760" y="4818674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写入选项？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4E3C270-E718-4FFE-BF5C-BED7F55A1F4D}"/>
              </a:ext>
            </a:extLst>
          </p:cNvPr>
          <p:cNvCxnSpPr>
            <a:cxnSpLocks/>
            <a:stCxn id="36" idx="1"/>
            <a:endCxn id="63" idx="3"/>
          </p:cNvCxnSpPr>
          <p:nvPr/>
        </p:nvCxnSpPr>
        <p:spPr>
          <a:xfrm flipH="1" flipV="1">
            <a:off x="3645036" y="5247593"/>
            <a:ext cx="700724" cy="1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A400112-19A3-47F8-828A-B4DFFD5113E4}"/>
              </a:ext>
            </a:extLst>
          </p:cNvPr>
          <p:cNvCxnSpPr>
            <a:cxnSpLocks/>
            <a:stCxn id="36" idx="3"/>
            <a:endCxn id="66" idx="1"/>
          </p:cNvCxnSpPr>
          <p:nvPr/>
        </p:nvCxnSpPr>
        <p:spPr>
          <a:xfrm flipV="1">
            <a:off x="7148656" y="5247592"/>
            <a:ext cx="751005" cy="2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357E41E-CB56-4F0E-8642-17D1BC81DCCE}"/>
              </a:ext>
            </a:extLst>
          </p:cNvPr>
          <p:cNvSpPr txBox="1"/>
          <p:nvPr/>
        </p:nvSpPr>
        <p:spPr>
          <a:xfrm>
            <a:off x="7192668" y="4909039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覆盖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0C961CF-0EEA-4A74-83B9-CFBC87B2A7AB}"/>
              </a:ext>
            </a:extLst>
          </p:cNvPr>
          <p:cNvSpPr/>
          <p:nvPr/>
        </p:nvSpPr>
        <p:spPr>
          <a:xfrm>
            <a:off x="4545290" y="398282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检查是否需要擦除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5A4B4B3-1D66-4446-936B-D7825B8C6AB3}"/>
              </a:ext>
            </a:extLst>
          </p:cNvPr>
          <p:cNvCxnSpPr>
            <a:cxnSpLocks/>
            <a:stCxn id="48" idx="2"/>
            <a:endCxn id="36" idx="0"/>
          </p:cNvCxnSpPr>
          <p:nvPr/>
        </p:nvCxnSpPr>
        <p:spPr>
          <a:xfrm>
            <a:off x="5747208" y="4482449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E092449-A5E1-4B2A-920E-44A690FBC137}"/>
              </a:ext>
            </a:extLst>
          </p:cNvPr>
          <p:cNvSpPr txBox="1"/>
          <p:nvPr/>
        </p:nvSpPr>
        <p:spPr>
          <a:xfrm>
            <a:off x="3673351" y="4909039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保留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6EA167E-8861-49E0-AEBB-9492F4CD6D0B}"/>
              </a:ext>
            </a:extLst>
          </p:cNvPr>
          <p:cNvSpPr/>
          <p:nvPr/>
        </p:nvSpPr>
        <p:spPr>
          <a:xfrm>
            <a:off x="4545290" y="-919123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0E8921F-BB9B-4DA2-9A3C-14D4B73B0880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5747208" y="-419503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决策 53">
            <a:extLst>
              <a:ext uri="{FF2B5EF4-FFF2-40B4-BE49-F238E27FC236}">
                <a16:creationId xmlns:a16="http://schemas.microsoft.com/office/drawing/2014/main" id="{ED2BDF28-1B50-4864-BCC7-8C68EF2B5DA5}"/>
              </a:ext>
            </a:extLst>
          </p:cNvPr>
          <p:cNvSpPr/>
          <p:nvPr/>
        </p:nvSpPr>
        <p:spPr>
          <a:xfrm>
            <a:off x="4345760" y="-83278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检查写入地址合法性？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C4BDF74-F32D-43D1-866E-1C0FB486A688}"/>
              </a:ext>
            </a:extLst>
          </p:cNvPr>
          <p:cNvSpPr/>
          <p:nvPr/>
        </p:nvSpPr>
        <p:spPr>
          <a:xfrm>
            <a:off x="4545290" y="1110786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将欲写入的内容分段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8D16F48-E93F-4842-92FC-2DE31C65619E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747208" y="774561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0A97D4C4-9AA9-4BCB-AF90-5F3577FF94EF}"/>
              </a:ext>
            </a:extLst>
          </p:cNvPr>
          <p:cNvSpPr txBox="1"/>
          <p:nvPr/>
        </p:nvSpPr>
        <p:spPr>
          <a:xfrm>
            <a:off x="5869773" y="741454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合法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975027A-4888-451B-A399-0237E1CDDC9A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>
            <a:off x="5747208" y="1610406"/>
            <a:ext cx="0" cy="342513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流程图: 决策 62">
            <a:extLst>
              <a:ext uri="{FF2B5EF4-FFF2-40B4-BE49-F238E27FC236}">
                <a16:creationId xmlns:a16="http://schemas.microsoft.com/office/drawing/2014/main" id="{563B34D9-41DC-42E2-B8AB-88152D8047E6}"/>
              </a:ext>
            </a:extLst>
          </p:cNvPr>
          <p:cNvSpPr/>
          <p:nvPr/>
        </p:nvSpPr>
        <p:spPr>
          <a:xfrm>
            <a:off x="842140" y="4818673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2C26612-E0D7-4DD5-84A9-469A79F1B4CA}"/>
              </a:ext>
            </a:extLst>
          </p:cNvPr>
          <p:cNvSpPr/>
          <p:nvPr/>
        </p:nvSpPr>
        <p:spPr>
          <a:xfrm>
            <a:off x="1041670" y="398282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读取相应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流程图: 决策 65">
            <a:extLst>
              <a:ext uri="{FF2B5EF4-FFF2-40B4-BE49-F238E27FC236}">
                <a16:creationId xmlns:a16="http://schemas.microsoft.com/office/drawing/2014/main" id="{5D26D043-2A8F-4B31-BF24-A7A75D3C6900}"/>
              </a:ext>
            </a:extLst>
          </p:cNvPr>
          <p:cNvSpPr/>
          <p:nvPr/>
        </p:nvSpPr>
        <p:spPr>
          <a:xfrm>
            <a:off x="7899661" y="4818672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751A1F2-C958-47D2-B7E0-AB032E3413DF}"/>
              </a:ext>
            </a:extLst>
          </p:cNvPr>
          <p:cNvSpPr/>
          <p:nvPr/>
        </p:nvSpPr>
        <p:spPr>
          <a:xfrm>
            <a:off x="8099191" y="398282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擦除相应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65853EB-88F9-436C-8885-95F6F2DBE27E}"/>
              </a:ext>
            </a:extLst>
          </p:cNvPr>
          <p:cNvSpPr/>
          <p:nvPr/>
        </p:nvSpPr>
        <p:spPr>
          <a:xfrm>
            <a:off x="1041670" y="3146984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计算本次写入内容相对该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的偏移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9B76A30-6481-4504-B9F0-73D0BED7DA61}"/>
              </a:ext>
            </a:extLst>
          </p:cNvPr>
          <p:cNvSpPr/>
          <p:nvPr/>
        </p:nvSpPr>
        <p:spPr>
          <a:xfrm>
            <a:off x="1041670" y="2132028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将内容写入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，并擦除相应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A0A30FE-5E2F-4DC6-9758-5A46F3D36DA5}"/>
              </a:ext>
            </a:extLst>
          </p:cNvPr>
          <p:cNvSpPr/>
          <p:nvPr/>
        </p:nvSpPr>
        <p:spPr>
          <a:xfrm>
            <a:off x="1041670" y="110556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59380A80-E3C1-49BF-81DD-3236B498DD85}"/>
              </a:ext>
            </a:extLst>
          </p:cNvPr>
          <p:cNvCxnSpPr>
            <a:stCxn id="63" idx="1"/>
            <a:endCxn id="71" idx="1"/>
          </p:cNvCxnSpPr>
          <p:nvPr/>
        </p:nvCxnSpPr>
        <p:spPr>
          <a:xfrm rot="10800000" flipH="1">
            <a:off x="842140" y="1355379"/>
            <a:ext cx="199530" cy="3892214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885B6EE-F294-429E-944F-D722683C3E95}"/>
              </a:ext>
            </a:extLst>
          </p:cNvPr>
          <p:cNvCxnSpPr>
            <a:stCxn id="63" idx="0"/>
            <a:endCxn id="65" idx="2"/>
          </p:cNvCxnSpPr>
          <p:nvPr/>
        </p:nvCxnSpPr>
        <p:spPr>
          <a:xfrm flipV="1">
            <a:off x="2243588" y="4482449"/>
            <a:ext cx="0" cy="336224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DE2BF50-555D-4CF7-BD00-094993775397}"/>
              </a:ext>
            </a:extLst>
          </p:cNvPr>
          <p:cNvCxnSpPr>
            <a:stCxn id="65" idx="0"/>
            <a:endCxn id="69" idx="2"/>
          </p:cNvCxnSpPr>
          <p:nvPr/>
        </p:nvCxnSpPr>
        <p:spPr>
          <a:xfrm flipV="1">
            <a:off x="2243588" y="3646604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81A6FE4-ACFA-4855-914F-9C8C057889E8}"/>
              </a:ext>
            </a:extLst>
          </p:cNvPr>
          <p:cNvCxnSpPr>
            <a:stCxn id="69" idx="0"/>
            <a:endCxn id="70" idx="2"/>
          </p:cNvCxnSpPr>
          <p:nvPr/>
        </p:nvCxnSpPr>
        <p:spPr>
          <a:xfrm flipV="1">
            <a:off x="2243588" y="2631648"/>
            <a:ext cx="0" cy="5153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E3F9064-834D-4C66-807C-E270EFBC9FCC}"/>
              </a:ext>
            </a:extLst>
          </p:cNvPr>
          <p:cNvCxnSpPr>
            <a:stCxn id="70" idx="0"/>
            <a:endCxn id="71" idx="2"/>
          </p:cNvCxnSpPr>
          <p:nvPr/>
        </p:nvCxnSpPr>
        <p:spPr>
          <a:xfrm flipV="1">
            <a:off x="2243588" y="1605189"/>
            <a:ext cx="0" cy="52683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28F51D75-6B70-453B-B686-6333022A031B}"/>
              </a:ext>
            </a:extLst>
          </p:cNvPr>
          <p:cNvCxnSpPr>
            <a:stCxn id="71" idx="3"/>
            <a:endCxn id="58" idx="1"/>
          </p:cNvCxnSpPr>
          <p:nvPr/>
        </p:nvCxnSpPr>
        <p:spPr>
          <a:xfrm>
            <a:off x="3445506" y="1355379"/>
            <a:ext cx="900254" cy="1026460"/>
          </a:xfrm>
          <a:prstGeom prst="bent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8D987457-E7E6-4367-A377-F9CDAC3FB8A8}"/>
              </a:ext>
            </a:extLst>
          </p:cNvPr>
          <p:cNvSpPr/>
          <p:nvPr/>
        </p:nvSpPr>
        <p:spPr>
          <a:xfrm>
            <a:off x="8099191" y="3142617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4FE32C0F-6CBC-4FF5-99AF-F0DC1DEF8CB9}"/>
              </a:ext>
            </a:extLst>
          </p:cNvPr>
          <p:cNvCxnSpPr>
            <a:cxnSpLocks/>
            <a:stCxn id="84" idx="1"/>
            <a:endCxn id="58" idx="3"/>
          </p:cNvCxnSpPr>
          <p:nvPr/>
        </p:nvCxnSpPr>
        <p:spPr>
          <a:xfrm rot="10800000">
            <a:off x="7148657" y="2381839"/>
            <a:ext cx="950535" cy="1010588"/>
          </a:xfrm>
          <a:prstGeom prst="bent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9B6651E-AD82-4E5C-A307-94821E1C01EA}"/>
              </a:ext>
            </a:extLst>
          </p:cNvPr>
          <p:cNvCxnSpPr>
            <a:cxnSpLocks/>
            <a:stCxn id="66" idx="0"/>
            <a:endCxn id="68" idx="2"/>
          </p:cNvCxnSpPr>
          <p:nvPr/>
        </p:nvCxnSpPr>
        <p:spPr>
          <a:xfrm flipV="1">
            <a:off x="9301109" y="4482449"/>
            <a:ext cx="0" cy="336223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81D98CD-4460-43EF-8685-77C06BAF44D1}"/>
              </a:ext>
            </a:extLst>
          </p:cNvPr>
          <p:cNvCxnSpPr>
            <a:cxnSpLocks/>
            <a:stCxn id="68" idx="0"/>
            <a:endCxn id="84" idx="2"/>
          </p:cNvCxnSpPr>
          <p:nvPr/>
        </p:nvCxnSpPr>
        <p:spPr>
          <a:xfrm flipV="1">
            <a:off x="9301109" y="3642237"/>
            <a:ext cx="0" cy="340592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A4F3C2ED-3576-458C-91B7-5D6195710D4C}"/>
              </a:ext>
            </a:extLst>
          </p:cNvPr>
          <p:cNvCxnSpPr>
            <a:cxnSpLocks/>
            <a:stCxn id="66" idx="3"/>
            <a:endCxn id="84" idx="3"/>
          </p:cNvCxnSpPr>
          <p:nvPr/>
        </p:nvCxnSpPr>
        <p:spPr>
          <a:xfrm flipH="1" flipV="1">
            <a:off x="10503027" y="3392427"/>
            <a:ext cx="199530" cy="1855165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41B99755-35CF-436A-891C-CCFB6D06AA04}"/>
              </a:ext>
            </a:extLst>
          </p:cNvPr>
          <p:cNvSpPr/>
          <p:nvPr/>
        </p:nvSpPr>
        <p:spPr>
          <a:xfrm>
            <a:off x="4545290" y="5990744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结束</a:t>
            </a:r>
          </a:p>
        </p:txBody>
      </p: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F2F4C360-D25C-4830-A2E7-79A4B1481680}"/>
              </a:ext>
            </a:extLst>
          </p:cNvPr>
          <p:cNvCxnSpPr>
            <a:cxnSpLocks/>
            <a:stCxn id="58" idx="3"/>
            <a:endCxn id="97" idx="3"/>
          </p:cNvCxnSpPr>
          <p:nvPr/>
        </p:nvCxnSpPr>
        <p:spPr>
          <a:xfrm flipH="1">
            <a:off x="6949126" y="2381839"/>
            <a:ext cx="199530" cy="3858715"/>
          </a:xfrm>
          <a:prstGeom prst="bentConnector3">
            <a:avLst>
              <a:gd name="adj1" fmla="val -102968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BCC1F088-E0EA-4680-B27A-485841EA49F0}"/>
              </a:ext>
            </a:extLst>
          </p:cNvPr>
          <p:cNvCxnSpPr>
            <a:cxnSpLocks/>
            <a:stCxn id="54" idx="3"/>
            <a:endCxn id="97" idx="3"/>
          </p:cNvCxnSpPr>
          <p:nvPr/>
        </p:nvCxnSpPr>
        <p:spPr>
          <a:xfrm flipH="1">
            <a:off x="6949126" y="345642"/>
            <a:ext cx="199530" cy="5894912"/>
          </a:xfrm>
          <a:prstGeom prst="bentConnector3">
            <a:avLst>
              <a:gd name="adj1" fmla="val -2150711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79F28A86-4EDC-424A-A8A2-85903F0508F0}"/>
              </a:ext>
            </a:extLst>
          </p:cNvPr>
          <p:cNvSpPr txBox="1"/>
          <p:nvPr/>
        </p:nvSpPr>
        <p:spPr>
          <a:xfrm>
            <a:off x="7146716" y="26290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不合法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EAD190D-EFBF-4A9A-8B26-BB414CD1022E}"/>
              </a:ext>
            </a:extLst>
          </p:cNvPr>
          <p:cNvSpPr txBox="1"/>
          <p:nvPr/>
        </p:nvSpPr>
        <p:spPr>
          <a:xfrm>
            <a:off x="9318400" y="4508337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FD43334-78DA-4030-B902-72F179C96D9C}"/>
              </a:ext>
            </a:extLst>
          </p:cNvPr>
          <p:cNvSpPr txBox="1"/>
          <p:nvPr/>
        </p:nvSpPr>
        <p:spPr>
          <a:xfrm>
            <a:off x="10503027" y="4855564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A9F7D7D-5040-4ED3-9125-166ED789EFD4}"/>
              </a:ext>
            </a:extLst>
          </p:cNvPr>
          <p:cNvSpPr txBox="1"/>
          <p:nvPr/>
        </p:nvSpPr>
        <p:spPr>
          <a:xfrm>
            <a:off x="629301" y="4846891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9816DD4-0226-4D52-97E1-A34B5B924E3F}"/>
              </a:ext>
            </a:extLst>
          </p:cNvPr>
          <p:cNvSpPr txBox="1"/>
          <p:nvPr/>
        </p:nvSpPr>
        <p:spPr>
          <a:xfrm>
            <a:off x="2330841" y="4508337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C7875686-30D0-42A9-BC29-1B94213D4D2D}"/>
              </a:ext>
            </a:extLst>
          </p:cNvPr>
          <p:cNvSpPr txBox="1"/>
          <p:nvPr/>
        </p:nvSpPr>
        <p:spPr>
          <a:xfrm>
            <a:off x="7043914" y="2004383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D14A5752-DB05-42FA-AE15-69B75A9FCDA4}"/>
              </a:ext>
            </a:extLst>
          </p:cNvPr>
          <p:cNvSpPr txBox="1"/>
          <p:nvPr/>
        </p:nvSpPr>
        <p:spPr>
          <a:xfrm>
            <a:off x="5754156" y="2775736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126761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66FF7094-2060-4A4E-A206-36E485D9EACB}"/>
              </a:ext>
            </a:extLst>
          </p:cNvPr>
          <p:cNvSpPr/>
          <p:nvPr/>
        </p:nvSpPr>
        <p:spPr>
          <a:xfrm>
            <a:off x="4345760" y="938861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开始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741F469-E1DB-41E2-9EBB-23CE8249B128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>
            <a:off x="5547678" y="1438481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流程图: 决策 51">
            <a:extLst>
              <a:ext uri="{FF2B5EF4-FFF2-40B4-BE49-F238E27FC236}">
                <a16:creationId xmlns:a16="http://schemas.microsoft.com/office/drawing/2014/main" id="{FFF5C39E-5D1A-4441-B103-6D50EDDE43CF}"/>
              </a:ext>
            </a:extLst>
          </p:cNvPr>
          <p:cNvSpPr/>
          <p:nvPr/>
        </p:nvSpPr>
        <p:spPr>
          <a:xfrm>
            <a:off x="4146230" y="1774706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检查写入地址合法性？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1B3D651-AF4B-4852-AD3A-9CA685C4C56F}"/>
              </a:ext>
            </a:extLst>
          </p:cNvPr>
          <p:cNvCxnSpPr>
            <a:cxnSpLocks/>
            <a:stCxn id="52" idx="2"/>
            <a:endCxn id="61" idx="0"/>
          </p:cNvCxnSpPr>
          <p:nvPr/>
        </p:nvCxnSpPr>
        <p:spPr>
          <a:xfrm>
            <a:off x="5547678" y="2632545"/>
            <a:ext cx="0" cy="294007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16236E69-89D4-4F40-BD40-DCC59FB36A64}"/>
              </a:ext>
            </a:extLst>
          </p:cNvPr>
          <p:cNvSpPr txBox="1"/>
          <p:nvPr/>
        </p:nvSpPr>
        <p:spPr>
          <a:xfrm>
            <a:off x="5670243" y="2599438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合法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E7594B7-CFF5-4E22-A7C8-E08F12F1B369}"/>
              </a:ext>
            </a:extLst>
          </p:cNvPr>
          <p:cNvSpPr/>
          <p:nvPr/>
        </p:nvSpPr>
        <p:spPr>
          <a:xfrm>
            <a:off x="4345760" y="5794076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结束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6B732A0F-385B-4D96-AE18-CC6196EE6A20}"/>
              </a:ext>
            </a:extLst>
          </p:cNvPr>
          <p:cNvCxnSpPr>
            <a:cxnSpLocks/>
            <a:stCxn id="52" idx="3"/>
            <a:endCxn id="57" idx="3"/>
          </p:cNvCxnSpPr>
          <p:nvPr/>
        </p:nvCxnSpPr>
        <p:spPr>
          <a:xfrm flipH="1">
            <a:off x="6749596" y="2203626"/>
            <a:ext cx="199530" cy="3840260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9F63B14E-5AF1-4603-A5B9-D12D00CD06CB}"/>
              </a:ext>
            </a:extLst>
          </p:cNvPr>
          <p:cNvSpPr/>
          <p:nvPr/>
        </p:nvSpPr>
        <p:spPr>
          <a:xfrm>
            <a:off x="4345760" y="2926552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检查是否需要擦除</a:t>
            </a:r>
          </a:p>
        </p:txBody>
      </p:sp>
      <p:sp>
        <p:nvSpPr>
          <p:cNvPr id="66" name="流程图: 决策 65">
            <a:extLst>
              <a:ext uri="{FF2B5EF4-FFF2-40B4-BE49-F238E27FC236}">
                <a16:creationId xmlns:a16="http://schemas.microsoft.com/office/drawing/2014/main" id="{6CFE83CD-A300-4B92-BF5B-5709E59E94A1}"/>
              </a:ext>
            </a:extLst>
          </p:cNvPr>
          <p:cNvSpPr/>
          <p:nvPr/>
        </p:nvSpPr>
        <p:spPr>
          <a:xfrm>
            <a:off x="4146230" y="3784391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94863D9-ACCD-4AE3-A401-F9571CA43046}"/>
              </a:ext>
            </a:extLst>
          </p:cNvPr>
          <p:cNvSpPr/>
          <p:nvPr/>
        </p:nvSpPr>
        <p:spPr>
          <a:xfrm>
            <a:off x="4345760" y="4936237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擦除相应块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22FE355-0F92-4660-B839-DEFFEB8999E7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>
            <a:off x="5547678" y="4642230"/>
            <a:ext cx="0" cy="294007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31D6035A-D435-44A9-98CF-BB8278E06059}"/>
              </a:ext>
            </a:extLst>
          </p:cNvPr>
          <p:cNvSpPr txBox="1"/>
          <p:nvPr/>
        </p:nvSpPr>
        <p:spPr>
          <a:xfrm>
            <a:off x="6749596" y="1833426"/>
            <a:ext cx="89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不合法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BDBBE92-BD11-4101-9F72-A0279AABDBFD}"/>
              </a:ext>
            </a:extLst>
          </p:cNvPr>
          <p:cNvSpPr txBox="1"/>
          <p:nvPr/>
        </p:nvSpPr>
        <p:spPr>
          <a:xfrm>
            <a:off x="5647383" y="4551987"/>
            <a:ext cx="89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是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7FA0FBE-524D-4B67-901D-6C964FB42E64}"/>
              </a:ext>
            </a:extLst>
          </p:cNvPr>
          <p:cNvCxnSpPr>
            <a:cxnSpLocks/>
            <a:stCxn id="68" idx="2"/>
            <a:endCxn id="57" idx="0"/>
          </p:cNvCxnSpPr>
          <p:nvPr/>
        </p:nvCxnSpPr>
        <p:spPr>
          <a:xfrm>
            <a:off x="5547678" y="5435857"/>
            <a:ext cx="0" cy="35821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812F748-2545-44A4-92A7-D3C5F9EE041C}"/>
              </a:ext>
            </a:extLst>
          </p:cNvPr>
          <p:cNvCxnSpPr>
            <a:cxnSpLocks/>
            <a:stCxn id="61" idx="2"/>
            <a:endCxn id="66" idx="0"/>
          </p:cNvCxnSpPr>
          <p:nvPr/>
        </p:nvCxnSpPr>
        <p:spPr>
          <a:xfrm>
            <a:off x="5547678" y="3426172"/>
            <a:ext cx="0" cy="35821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0BE5B73C-B879-40AF-A28C-0A38D7D65D79}"/>
              </a:ext>
            </a:extLst>
          </p:cNvPr>
          <p:cNvCxnSpPr>
            <a:cxnSpLocks/>
            <a:stCxn id="66" idx="1"/>
            <a:endCxn id="57" idx="1"/>
          </p:cNvCxnSpPr>
          <p:nvPr/>
        </p:nvCxnSpPr>
        <p:spPr>
          <a:xfrm rot="10800000" flipH="1" flipV="1">
            <a:off x="4146230" y="4213310"/>
            <a:ext cx="199530" cy="1830575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A6590FBD-4448-4D60-9911-1A03C3D49E47}"/>
              </a:ext>
            </a:extLst>
          </p:cNvPr>
          <p:cNvSpPr txBox="1"/>
          <p:nvPr/>
        </p:nvSpPr>
        <p:spPr>
          <a:xfrm>
            <a:off x="3899128" y="3888528"/>
            <a:ext cx="89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168972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304</Words>
  <Application>Microsoft Office PowerPoint</Application>
  <PresentationFormat>宽屏</PresentationFormat>
  <Paragraphs>130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The Serif Hand Black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Wade Wilson</dc:creator>
  <cp:lastModifiedBy>Wade Wilson</cp:lastModifiedBy>
  <cp:revision>196</cp:revision>
  <dcterms:created xsi:type="dcterms:W3CDTF">2021-01-27T03:12:06Z</dcterms:created>
  <dcterms:modified xsi:type="dcterms:W3CDTF">2021-05-02T14:05:26Z</dcterms:modified>
</cp:coreProperties>
</file>