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F5F5F5"/>
    <a:srgbClr val="C4B7D7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95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175E-CC44-4092-A7DC-95E240C63900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AE53-C9B3-41F9-9F1F-EC52CE81E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2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F721-2A81-4BB0-A795-A5C6ADD3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96CFE-9353-4009-A063-20739EB7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7B91-DF53-4101-B443-77210878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68A99-7653-4435-9FB9-7CFE08E4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6AB2-8939-47C7-94DE-0F3E33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C975-3334-4165-876E-9E97D5E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22569-4D6C-4A15-9D85-5A806038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DCE4-6E65-428D-9362-DB509FA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990B2-0A88-4D51-8166-3F59366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D5E60-F6BB-44A7-937E-A43136B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FD553-3B7E-4E71-AA18-64B7080B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55687-585E-4A4B-8B75-15556880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E4D4B-E14D-48D7-8215-208E96A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D44F2-A801-451F-8265-87999BF0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AB057-94E5-40F2-BBB1-5B828A8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B16D1-74C7-44B7-9C43-E25D2FD2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EEAB-C131-4E56-A9D9-7F81BDB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2368-C77D-47B8-8121-0D9E0EE4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F2E4-2AF8-412A-B59E-3A23A220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9AF30-3013-4933-919E-9F7D1C7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8AB6-8C2E-4035-9CED-5352A786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0632C-D10B-4978-9106-EEF9C258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312C9-B6CE-42E8-B4A6-C0F2C19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706A5-E1DA-4EC5-A39F-BF0B9860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B62F-3F21-45C5-9FBE-4E516E9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9307-9B35-4053-BC93-22B0EC79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B4B1-40ED-43FF-9BF2-0245E1CC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73DAB-DA1D-4DDA-A5BE-F1230821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07216-EC0B-4710-B813-77E8E5EF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DBAB0-7AC8-439A-9401-0785806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B1BAC-AF39-4490-B202-8896A29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8CB4-6CDB-4BE7-B923-DDCD1C13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0C558-982C-4466-97FF-A66B84DF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A90C9-D5A4-4AE0-B04F-4A22BA74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EFB3B-CC1C-4C99-BD25-2CD61C69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7A1E7-B0C2-441B-939F-C0E6DB6D0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549F5-37B0-4921-B192-D7298AE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EC1B6-FEB0-4606-B943-3A18D08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66315-E3B7-41C5-8EB0-C277F3CC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D3C-1B6A-478A-9F7C-A8E06C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6E47-A270-43CE-8EE7-543BD07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A2EA2-9734-4C0A-A7FF-FDE07DBA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0BA70-1980-4432-9232-97E9F9A9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5FCCD-21C0-455C-83B2-1D87E38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83398-7A6B-4675-A0E1-917247B1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86C74-7F8A-4F6B-A5C5-6575B93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E9A6-9BF7-47AE-B860-55ED5629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FA4DE-84D6-4642-A0B9-9AC9643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5A5B1-9750-4828-AF5F-35916402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EACE9-6650-440E-B894-B03BD2C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48C7F-6377-4E1D-BF8C-CA357BB0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A22CA-336A-4746-9ECC-24BF823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97D8-798D-482C-A812-8B219F07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C4C02-3516-48E6-805E-914F821E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42B0F-FC1C-4F1C-B6F0-47AF1DC3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2E373-10C9-48F7-B3EA-7312C52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33F4E-E614-44B0-AB83-3EAEB55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BCDB-DF68-4B03-AA49-41029F18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4580D-3AE6-4EAE-912B-EA4F2AE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4048F-9942-4162-B6CA-AE210DC2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626CE-9108-40A0-9D38-22E63E07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CC9E-7DD7-4512-A6D6-176CE4BB9BA1}" type="datetimeFigureOut">
              <a:rPr lang="zh-CN" altLang="en-US" smtClean="0"/>
              <a:t>2021-02-01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12804-980D-47C1-ACE2-46973E294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C24C2-DCAE-419C-B77E-9697C87B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924E-2B4F-4295-B166-D2C96F32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第二阶段预研工作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E1561-C620-465E-9434-3F469AEB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2021-01-31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Layout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EA1BFD-EE9A-4E31-AF3C-728ABEC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3" y="1907288"/>
            <a:ext cx="10085934" cy="3043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96C90D-7C07-4774-BF6B-ACCB51D32E1F}"/>
              </a:ext>
            </a:extLst>
          </p:cNvPr>
          <p:cNvSpPr txBox="1"/>
          <p:nvPr/>
        </p:nvSpPr>
        <p:spPr>
          <a:xfrm>
            <a:off x="945616" y="5313680"/>
            <a:ext cx="10300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Info Table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）：每一个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Address Table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Block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翻译表；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Summary Area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Block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5731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D8BBC-4865-49BD-BA3C-1F597F9E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Block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逻辑上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152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文件结构（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34A4F3-FFD8-4F7A-939D-1B197D31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1690688"/>
            <a:ext cx="5895975" cy="4510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0B751C-354B-4978-BD95-28395D4FF48A}"/>
              </a:ext>
            </a:extLst>
          </p:cNvPr>
          <p:cNvSpPr txBox="1"/>
          <p:nvPr/>
        </p:nvSpPr>
        <p:spPr>
          <a:xfrm>
            <a:off x="406400" y="2822338"/>
            <a:ext cx="4663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Block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的指针都是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Block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的指针都是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1300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63EFE480-A919-4B4A-8EE3-CEACA83EA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15FC3DC6-AFFF-41BF-82D8-028A0BCE72B5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0604CDA-34D8-4424-8A29-56CCC090784C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CC50999-E7BA-4E9F-A63D-9D43E3EA71F4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792EDE7-AF5D-4E01-884A-396B6483BEB0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F99C85A-CE77-4C8A-A8A4-7EBB0C415699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A6EEC80-E6E4-4FFF-9D17-80FCC20A6907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790D338-B7E3-45F4-B458-81BA691D4E26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0D45714-4E2F-4AC6-B8FC-6C07DAA1710C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AF2C40-98DA-4AA8-B2A1-B112E0D5352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4B01920-0D1B-4B38-A992-76DCA31EA7E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CE9A85-3CC6-48C0-8A6F-B07E7B94A022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ABAE8B2-0BC0-46CE-A088-3730C13C0F33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2C6DCF8-EF56-4055-B546-463BE840DE18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513AB31B-796F-4003-9B32-DD25F48285C8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0557E05-AC10-4508-A133-3BDA6B0FA57C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741EDA2-E317-437B-B5DC-7B0491107B1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E8480A-6344-40CF-8FF8-E5F85701F661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423CA1B-54D8-4DD0-9AC4-4906ADEFFC0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23A6A00-BE49-4BE2-8479-CADE75D560AE}"/>
              </a:ext>
            </a:extLst>
          </p:cNvPr>
          <p:cNvCxnSpPr>
            <a:cxnSpLocks/>
            <a:stCxn id="67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D1B7097-BB9F-49F7-B8B2-C1FD5A6564C0}"/>
              </a:ext>
            </a:extLst>
          </p:cNvPr>
          <p:cNvCxnSpPr>
            <a:stCxn id="67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BF66825-21F2-43B9-9C5E-96CE580679B9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CD1289-B10F-4CAB-AD26-EDCF11E0F5B2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F4E92E7-903D-4F12-BCBE-5BD1082F98BF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73B1DD5-35EE-47D3-9862-FBCDCEFBB801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297A526-D764-46B2-80C4-4F67D69ABBC7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8346F53-8658-4208-96C8-D39E2D636020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323838E-8418-439B-B21A-385D15D2028B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F8863AC-4738-433D-8A90-9C78120667DD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53C9C0A5-CB30-46E1-840C-356A13941741}"/>
                </a:ext>
              </a:extLst>
            </p:cNvPr>
            <p:cNvCxnSpPr>
              <a:cxnSpLocks/>
              <a:stCxn id="81" idx="1"/>
              <a:endCxn id="74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A4DBFF8-08DA-4DDA-8E19-2E4BBA15417E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59081BA-3969-4CBD-9744-E1FCEE0A52E7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02994A-0E0B-4FE3-AE13-FB24E0D44331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EB1DDF-B0F4-4697-9FEF-1D6FB3E16E4A}"/>
                </a:ext>
              </a:extLst>
            </p:cNvPr>
            <p:cNvCxnSpPr>
              <a:stCxn id="79" idx="1"/>
              <a:endCxn id="82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173D13F5-B233-4C76-AA0C-73089CF99F83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8818D75-DE19-4625-BBFF-7659ACACE37F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44EC-1582-4771-99A8-001945C6D235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F191D8-76A2-4190-85CC-0F2E3D3E22CC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C74AB05-8BAE-4205-9D4F-20527C60DD1F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CC16574-F58F-4294-8CF3-5CE6D75E02B9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1F968-DC0D-4054-B057-C1F573C7C0C0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1691837-81BB-4768-B699-5BAC2A82AA1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91" name="标题 1">
            <a:extLst>
              <a:ext uri="{FF2B5EF4-FFF2-40B4-BE49-F238E27FC236}">
                <a16:creationId xmlns:a16="http://schemas.microsoft.com/office/drawing/2014/main" id="{BA272E07-83EF-4156-BEA1-A19C122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9627" y="6261613"/>
            <a:ext cx="3809775" cy="59638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Wandering Tree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6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4" grpId="0"/>
      <p:bldP spid="66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>
            <a:extLst>
              <a:ext uri="{FF2B5EF4-FFF2-40B4-BE49-F238E27FC236}">
                <a16:creationId xmlns:a16="http://schemas.microsoft.com/office/drawing/2014/main" id="{BA272E07-83EF-4156-BEA1-A19C122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9629" y="6261613"/>
            <a:ext cx="7973010" cy="59638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Wandering Tree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EDB56E7-FCA4-469A-AE67-F2FF8BEF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3F92DFD8-461A-4E19-A8AA-25E20A2085A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AE798F5-BF1E-4618-8AFC-F0888F0EB863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5009BF7-9D8F-4848-A1C5-89EA61826F12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A711432-7802-4F88-8247-C0A04A260076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E207ACF-0154-4D5D-9B51-C2443256C77C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1C8ABA2-D1F5-439B-A505-3C30469AF4CF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D55C91F-2749-4337-99B5-047A02D3B400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5BEBD0-1831-45E9-A38A-A37DDB09639D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F116604-BBF9-45A4-AAD0-1BC20273737B}"/>
              </a:ext>
            </a:extLst>
          </p:cNvPr>
          <p:cNvCxnSpPr>
            <a:stCxn id="95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0A3050D-CFB3-43EA-9A8C-B628B1ECC19D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D72CB7-222E-4863-AA86-CD00DF5BFF7D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2234995-9810-4064-8345-EADF321A8645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BC624AA-FF0E-43C3-8751-04945E6840D7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D47F6FB-6CDA-47CC-9507-E312721B89AB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192928F-6EE8-4397-9412-DCAF8430ACF4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F0FC4D1-4AA3-4CD2-B6DA-702ECB458700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FEFA8A3-D6E7-4B27-B2F2-78376FA581B5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4CC9A51-5365-4414-8429-7C950A2B9BB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BCEAF45-7766-4C76-8A27-FDDA9925F205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F7535E2-F3DC-483C-87D6-D77E523E0CF6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C6669E5-EF20-481E-B5F9-E36412F9F707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A4622-94DB-42D8-B907-05245E576382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EA7006ED-7FE5-4801-B611-E5528FA107A8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589C6CD-0FD8-4AC7-A27F-FE50E5DB4169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941B4F-E7B9-406C-A431-760E854EF28C}"/>
              </a:ext>
            </a:extLst>
          </p:cNvPr>
          <p:cNvCxnSpPr>
            <a:stCxn id="110" idx="3"/>
            <a:endCxn id="105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6E3174E-B11A-40B3-ADF1-33F1DCA20B3A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D591C5E5-E2B4-4CE7-BAE0-9DBBCFD6C748}"/>
                </a:ext>
              </a:extLst>
            </p:cNvPr>
            <p:cNvCxnSpPr>
              <a:stCxn id="112" idx="2"/>
              <a:endCxn id="110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66FE4D0-03B1-4C54-8E43-7F68A0C24A77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BBBD479-E7D8-4125-8B90-C66E60857B94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FAE61B1-F5F7-44EB-A2D2-F078DA93E0BF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9915D0-AB34-4AE3-A5CB-E038A61549A5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575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11" grpId="0" animBg="1"/>
      <p:bldP spid="117" grpId="0"/>
      <p:bldP spid="118" grpId="0"/>
      <p:bldP spid="1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目录结构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00473D-3EB2-4C51-B519-93244C3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多级哈希表结构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，加快搜索速度；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0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Multi-Head Logging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00473D-3EB2-4C51-B519-93244C3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冷热数据分区，特殊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96E4D-20B0-4E0D-BDF4-44313ED9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72" y="3429000"/>
            <a:ext cx="9850056" cy="3358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B9416A-5D48-4636-9EB0-7740F671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16" y="73819"/>
            <a:ext cx="4180784" cy="2553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77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Cleaning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00473D-3EB2-4C51-B519-93244C3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Cleaning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。选择具有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最少有效块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Cleaning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的基础上，还要评判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0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Adaptive Logging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00473D-3EB2-4C51-B519-93244C3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Logging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一致，追加写；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Logging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一样，写脏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；一般设定阈值；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55EF2-1CF3-4809-991D-D7EB5467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3558535"/>
            <a:ext cx="4950143" cy="3177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95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Conclusion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00473D-3EB2-4C51-B519-93244C3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多级哈希表；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Logging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冷热分区？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哪里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1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7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Thru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A7AA49-09A3-4EC1-8C57-7254C85C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fsCommon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文件，最高级别抽象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的注册分为三步：填写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结构体；调用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iosDrvInstallEx2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安装驱动；调用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__register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函数注册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的创建为：调用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iosDevAddEx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设备加入到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A7AA49-09A3-4EC1-8C57-7254C85C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源码，通过接口文件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yaffs_sylixos.c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将其整合至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tshellYaffsCmd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发送指令（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bad,info,erase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等指令）。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tshellYaffsCmd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先查找是否要操作的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系统是否存在，然后再进行操作。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的注册流程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差不多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__register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一步，还需调研；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5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Based on UCS Lab7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7C12D5-AADD-4BE8-ADDE-F890E99B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Config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Blocks # Per Segment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File Supported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 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= 40KB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0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CCCB7E-E2FA-4D0F-BB4C-38F06BA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" y="2464872"/>
            <a:ext cx="10613985" cy="2210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774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4DBF3-4301-4DEF-B18A-672DC766F53F}"/>
              </a:ext>
            </a:extLst>
          </p:cNvPr>
          <p:cNvSpPr txBox="1"/>
          <p:nvPr/>
        </p:nvSpPr>
        <p:spPr>
          <a:xfrm>
            <a:off x="3428034" y="2058790"/>
            <a:ext cx="533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Lorem.txt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Deadpool and His Star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3BAECA-22AA-43DA-9007-421BF296C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/>
          <a:stretch/>
        </p:blipFill>
        <p:spPr>
          <a:xfrm>
            <a:off x="109958" y="2687729"/>
            <a:ext cx="11972081" cy="3805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71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删除（更新）一个文件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76300-8DFF-4B78-9F09-EB4BFF101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63456"/>
            <a:ext cx="111252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66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删除（更新）一个文件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E813B-08DF-462B-A1FC-4AAC6033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234155"/>
            <a:ext cx="10125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152E-6C17-485F-9562-8FE5168D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A4CB6-E762-48B8-94D0-87188196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工程需求、完整性需求。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功能 </a:t>
            </a:r>
            <a:r>
              <a:rPr lang="en-US" altLang="zh-CN" b="1" dirty="0"/>
              <a:t>&gt; </a:t>
            </a:r>
            <a:r>
              <a:rPr lang="zh-CN" altLang="en-US" b="1" dirty="0"/>
              <a:t>可靠性 </a:t>
            </a:r>
            <a:r>
              <a:rPr lang="en-US" altLang="zh-CN" b="1" dirty="0"/>
              <a:t>&gt; </a:t>
            </a:r>
            <a:r>
              <a:rPr lang="zh-CN" altLang="en-US" b="1" dirty="0"/>
              <a:t>效率</a:t>
            </a:r>
          </a:p>
        </p:txBody>
      </p:sp>
    </p:spTree>
    <p:extLst>
      <p:ext uri="{BB962C8B-B14F-4D97-AF65-F5344CB8AC3E}">
        <p14:creationId xmlns:p14="http://schemas.microsoft.com/office/powerpoint/2010/main" val="4151323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57125-1E9D-4076-A119-96DE2ECB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58" y="2264449"/>
            <a:ext cx="4151484" cy="42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36D94-E353-43DF-97E9-F97C0DA4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42842" cy="23346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249018-7E24-4319-B4BE-4FC038FE7044}"/>
              </a:ext>
            </a:extLst>
          </p:cNvPr>
          <p:cNvSpPr/>
          <p:nvPr/>
        </p:nvSpPr>
        <p:spPr>
          <a:xfrm>
            <a:off x="9155573" y="1690688"/>
            <a:ext cx="1840375" cy="2334626"/>
          </a:xfrm>
          <a:prstGeom prst="rect">
            <a:avLst/>
          </a:prstGeom>
          <a:solidFill>
            <a:srgbClr val="C4B7D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E35D32-A95D-426E-B233-B8A9D1CDD907}"/>
              </a:ext>
            </a:extLst>
          </p:cNvPr>
          <p:cNvSpPr txBox="1"/>
          <p:nvPr/>
        </p:nvSpPr>
        <p:spPr>
          <a:xfrm>
            <a:off x="9410218" y="1006998"/>
            <a:ext cx="134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265B26-C80C-410E-8D28-A320E8B73EFF}"/>
              </a:ext>
            </a:extLst>
          </p:cNvPr>
          <p:cNvSpPr/>
          <p:nvPr/>
        </p:nvSpPr>
        <p:spPr>
          <a:xfrm>
            <a:off x="9155575" y="1690688"/>
            <a:ext cx="1840373" cy="641873"/>
          </a:xfrm>
          <a:prstGeom prst="rect">
            <a:avLst/>
          </a:prstGeom>
          <a:solidFill>
            <a:srgbClr val="C4B7D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64E4D-4B2B-44F5-8FEF-8287C12E4D47}"/>
              </a:ext>
            </a:extLst>
          </p:cNvPr>
          <p:cNvSpPr/>
          <p:nvPr/>
        </p:nvSpPr>
        <p:spPr>
          <a:xfrm>
            <a:off x="9155575" y="2328965"/>
            <a:ext cx="1840373" cy="641873"/>
          </a:xfrm>
          <a:prstGeom prst="rect">
            <a:avLst/>
          </a:prstGeom>
          <a:solidFill>
            <a:srgbClr val="C4B7D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414DC-DC86-4C94-BB5B-82954885D3F7}"/>
              </a:ext>
            </a:extLst>
          </p:cNvPr>
          <p:cNvSpPr/>
          <p:nvPr/>
        </p:nvSpPr>
        <p:spPr>
          <a:xfrm>
            <a:off x="2037144" y="4934189"/>
            <a:ext cx="4943898" cy="833378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234DB7-49C9-4E5F-B1D5-ADF7BEC2267E}"/>
              </a:ext>
            </a:extLst>
          </p:cNvPr>
          <p:cNvSpPr/>
          <p:nvPr/>
        </p:nvSpPr>
        <p:spPr>
          <a:xfrm>
            <a:off x="2037144" y="4934189"/>
            <a:ext cx="729205" cy="833378"/>
          </a:xfrm>
          <a:prstGeom prst="rect">
            <a:avLst/>
          </a:prstGeom>
          <a:solidFill>
            <a:srgbClr val="705697"/>
          </a:solidFill>
          <a:ln>
            <a:solidFill>
              <a:srgbClr val="705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34DBFE-50BE-4D10-BBD0-CE9A39655A1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01747" y="3298785"/>
            <a:ext cx="1429473" cy="163540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BCE3E0-D7D2-4915-9FDA-927EE9A97D3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01747" y="3298785"/>
            <a:ext cx="2123954" cy="163540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A5B26D7-E2BD-43AC-A24A-9F1D1577CEAD}"/>
              </a:ext>
            </a:extLst>
          </p:cNvPr>
          <p:cNvCxnSpPr>
            <a:stCxn id="10" idx="2"/>
            <a:endCxn id="7" idx="1"/>
          </p:cNvCxnSpPr>
          <p:nvPr/>
        </p:nvCxnSpPr>
        <p:spPr>
          <a:xfrm rot="5400000" flipH="1" flipV="1">
            <a:off x="3900690" y="512682"/>
            <a:ext cx="3755942" cy="6753828"/>
          </a:xfrm>
          <a:prstGeom prst="bentConnector4">
            <a:avLst>
              <a:gd name="adj1" fmla="val -14098"/>
              <a:gd name="adj2" fmla="val 81834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BDED2E4-1B31-4A03-B25F-0C95669017A1}"/>
              </a:ext>
            </a:extLst>
          </p:cNvPr>
          <p:cNvSpPr/>
          <p:nvPr/>
        </p:nvSpPr>
        <p:spPr>
          <a:xfrm>
            <a:off x="4157980" y="2783710"/>
            <a:ext cx="693419" cy="80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9E160DB-510D-4CC2-A6F8-2839644713BE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 flipV="1">
            <a:off x="6875754" y="-416296"/>
            <a:ext cx="1093024" cy="5306992"/>
          </a:xfrm>
          <a:prstGeom prst="bentConnector4">
            <a:avLst>
              <a:gd name="adj1" fmla="val -20914"/>
              <a:gd name="adj2" fmla="val 9989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98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GC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9A06B5A-E3FF-4266-8661-4AD5F749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30" y="2112534"/>
            <a:ext cx="7070939" cy="4460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99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8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硬件驱动层：初始化驱动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硬件并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建立从具体设备到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原始设备映射关系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原始设备：结构体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mtd_info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设备层：基于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原始设备，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系统定义了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块设备和字符设备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子目录下建立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块设备节点和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字符设备节点；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内核启动后，通过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命令可以将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中的其余分区作为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挂载到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mountpoint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上；</a:t>
            </a:r>
          </a:p>
        </p:txBody>
      </p:sp>
    </p:spTree>
    <p:extLst>
      <p:ext uri="{BB962C8B-B14F-4D97-AF65-F5344CB8AC3E}">
        <p14:creationId xmlns:p14="http://schemas.microsoft.com/office/powerpoint/2010/main" val="101129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36AB98-6E82-4162-8802-565D83A3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/>
          <a:stretch/>
        </p:blipFill>
        <p:spPr>
          <a:xfrm>
            <a:off x="2786380" y="1370508"/>
            <a:ext cx="6619240" cy="524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673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核心数据结构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6829A-9B06-40CD-8EA1-BE4ABB21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mtd_info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或一个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多分区设备中的一个分区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mtd_table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管理原始设备层的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表示一个分区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描述该分区的信息；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mtd_partition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描述一个分区表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，一个物理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设备只有一个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mtd_partitions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mtd_partition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map_info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描述一个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设备；</a:t>
            </a:r>
          </a:p>
        </p:txBody>
      </p:sp>
    </p:spTree>
    <p:extLst>
      <p:ext uri="{BB962C8B-B14F-4D97-AF65-F5344CB8AC3E}">
        <p14:creationId xmlns:p14="http://schemas.microsoft.com/office/powerpoint/2010/main" val="156886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6829A-9B06-40CD-8EA1-BE4ABB21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add_mtd_device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del_mtd_device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注销一个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add_mtd_partitions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del_mtd_partitions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注册注销一个或多个分区表；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do_map_probe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根据传入的参数匹配一个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map_info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对象的驱动，比如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，并返回一个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以便注册分区信息；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7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驱动位置</a:t>
            </a:r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1F3E2650-7C08-4556-B9B3-76F3FC4F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/>
          <a:stretch/>
        </p:blipFill>
        <p:spPr>
          <a:xfrm>
            <a:off x="7561580" y="134387"/>
            <a:ext cx="3929380" cy="3112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966CDA-401C-418B-9E56-BFFE206F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3674"/>
            <a:ext cx="12192000" cy="33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1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 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92E37F-1134-4B70-A7DC-2063ABEC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/>
          <a:stretch/>
        </p:blipFill>
        <p:spPr>
          <a:xfrm>
            <a:off x="3886200" y="1690688"/>
            <a:ext cx="4419600" cy="497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98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3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924E-2B4F-4295-B166-D2C96F32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E1561-C620-465E-9434-3F469AEB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2021-01-31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296C4-A90B-419C-B13B-016A62B6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C5F02-197E-42DA-B789-439DFA0A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陈宏邦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老师的回复：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根据市面上带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板卡，结合我司开源的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，建议选择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mini2440/JZ2440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均可以。</a:t>
            </a:r>
          </a:p>
        </p:txBody>
      </p:sp>
    </p:spTree>
    <p:extLst>
      <p:ext uri="{BB962C8B-B14F-4D97-AF65-F5344CB8AC3E}">
        <p14:creationId xmlns:p14="http://schemas.microsoft.com/office/powerpoint/2010/main" val="3578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080A-7B85-4570-9EAE-9A93101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6AD78-0D37-4FD9-9DA3-4D192B53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板级支持包；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位于硬件与</a:t>
            </a:r>
            <a:r>
              <a:rPr lang="en-US" altLang="zh-CN" dirty="0"/>
              <a:t>OS</a:t>
            </a:r>
            <a:r>
              <a:rPr lang="zh-CN" altLang="en-US" dirty="0"/>
              <a:t>层之间，提供硬件驱动服务；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154D9-EE84-4994-84D6-E77BCE21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55" y="1447059"/>
            <a:ext cx="9870690" cy="527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7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DAB-45C4-49A8-9203-81FB362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BCE-62B4-42BC-970E-F4F8120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上文件系统的注册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0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D8BBC-4865-49BD-BA3C-1F597F9E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基于一种特殊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毫无可比性；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优势：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Logging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Hash Directories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、冷热数据分区（不是很懂）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D745-E410-4DEE-BBED-CCD29B2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F2FS 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块级划分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D8BBC-4865-49BD-BA3C-1F597F9E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基本单位；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构成；</a:t>
            </a:r>
          </a:p>
        </p:txBody>
      </p:sp>
    </p:spTree>
    <p:extLst>
      <p:ext uri="{BB962C8B-B14F-4D97-AF65-F5344CB8AC3E}">
        <p14:creationId xmlns:p14="http://schemas.microsoft.com/office/powerpoint/2010/main" val="12935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1147</Words>
  <Application>Microsoft Office PowerPoint</Application>
  <PresentationFormat>宽屏</PresentationFormat>
  <Paragraphs>211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等线 Light</vt:lpstr>
      <vt:lpstr>Arial</vt:lpstr>
      <vt:lpstr>Times New Roman</vt:lpstr>
      <vt:lpstr>Office 主题​​</vt:lpstr>
      <vt:lpstr>第二阶段预研工作</vt:lpstr>
      <vt:lpstr>Contents</vt:lpstr>
      <vt:lpstr>为什么是NorFlash？Focus哪里？</vt:lpstr>
      <vt:lpstr>Contents</vt:lpstr>
      <vt:lpstr>开发板</vt:lpstr>
      <vt:lpstr>开发板 - BSP</vt:lpstr>
      <vt:lpstr>Contents</vt:lpstr>
      <vt:lpstr>F2FS – 概述</vt:lpstr>
      <vt:lpstr>F2FS – 块级划分</vt:lpstr>
      <vt:lpstr>F2FS – Layout</vt:lpstr>
      <vt:lpstr>F2FS – 块类型</vt:lpstr>
      <vt:lpstr>F2FS – 文件结构（Inode结构）</vt:lpstr>
      <vt:lpstr>Wandering Tree</vt:lpstr>
      <vt:lpstr>Solution of Wandering Tree（NAT）</vt:lpstr>
      <vt:lpstr>F2FS – 目录结构</vt:lpstr>
      <vt:lpstr>F2FS – Multi-Head Logging</vt:lpstr>
      <vt:lpstr>F2FS – Cleaning</vt:lpstr>
      <vt:lpstr>F2FS – Adaptive Logging</vt:lpstr>
      <vt:lpstr>F2FS – Conclusion</vt:lpstr>
      <vt:lpstr>Contents</vt:lpstr>
      <vt:lpstr>SylixOS上文件系统的注册 – Thru ramFs</vt:lpstr>
      <vt:lpstr>Contents</vt:lpstr>
      <vt:lpstr>SylixOS Yaffs文件系统</vt:lpstr>
      <vt:lpstr>Contents</vt:lpstr>
      <vt:lpstr>LFS深入研究 – Based on UCS Lab7</vt:lpstr>
      <vt:lpstr>LFS深入研究 – 初始化</vt:lpstr>
      <vt:lpstr>LFS深入研究 – 写一个文件</vt:lpstr>
      <vt:lpstr>LFS深入研究 – 删除（更新）一个文件</vt:lpstr>
      <vt:lpstr>LFS深入研究 – 删除（更新）一个文件</vt:lpstr>
      <vt:lpstr>LFS深入研究 – GC</vt:lpstr>
      <vt:lpstr>LFS深入研究 – GC</vt:lpstr>
      <vt:lpstr>LFS深入研究 – GC</vt:lpstr>
      <vt:lpstr>Contents</vt:lpstr>
      <vt:lpstr>MTD – 逻辑层次</vt:lpstr>
      <vt:lpstr>MTD – 系统分析</vt:lpstr>
      <vt:lpstr>MTD – 核心数据结构</vt:lpstr>
      <vt:lpstr>MTD – 核心方法</vt:lpstr>
      <vt:lpstr>MTD – NorFlash驱动位置</vt:lpstr>
      <vt:lpstr>MTD – NorFlash驱动流程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633</cp:revision>
  <dcterms:created xsi:type="dcterms:W3CDTF">2021-01-24T06:14:32Z</dcterms:created>
  <dcterms:modified xsi:type="dcterms:W3CDTF">2021-02-01T03:36:20Z</dcterms:modified>
</cp:coreProperties>
</file>