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9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697"/>
    <a:srgbClr val="C4B7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F8FB2-6C7C-4BF2-80FC-D147B85AB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42BA50-5D0C-41B8-BB85-FC85D2E0B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6641B-A121-4959-91A1-A137E204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FC57-3AAC-4BCF-89A4-0B78B1797B0E}" type="datetimeFigureOut">
              <a:rPr lang="zh-CN" altLang="en-US" smtClean="0"/>
              <a:t>2021-02-15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3F366-9769-4C61-9C4F-B4714676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A126C-150E-4347-9CDB-70E59AA7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4330-8801-4EB6-AF24-0B5E5525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57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AEE23-100A-48FE-81FC-47E4DB36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D91415-4D17-4A43-8061-0E243C136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EEE6CA-50EB-403C-97B0-EDD93943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FC57-3AAC-4BCF-89A4-0B78B1797B0E}" type="datetimeFigureOut">
              <a:rPr lang="zh-CN" altLang="en-US" smtClean="0"/>
              <a:t>2021-02-15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4BAD1-A882-44D6-B2E9-69049E40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60ECC-506D-4D42-B83D-290E7C50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4330-8801-4EB6-AF24-0B5E5525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21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855535-F96A-4A9D-9250-9E3809C3B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3358A3-BE86-4D8D-B7AD-129851B5B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A938A-7A13-42D8-AF74-9056A3FE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FC57-3AAC-4BCF-89A4-0B78B1797B0E}" type="datetimeFigureOut">
              <a:rPr lang="zh-CN" altLang="en-US" smtClean="0"/>
              <a:t>2021-02-15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3A553-420A-4F2E-A8DC-F0C3740D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15C87-2D10-4DCB-9F24-F567A918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4330-8801-4EB6-AF24-0B5E5525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8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A88EF-5E60-4372-A53C-7B6AF60C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69FB9-6AD4-4B0E-AB0E-13931D9EE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79C7C-524B-449D-89B1-47E608E8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FC57-3AAC-4BCF-89A4-0B78B1797B0E}" type="datetimeFigureOut">
              <a:rPr lang="zh-CN" altLang="en-US" smtClean="0"/>
              <a:t>2021-02-15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0E673-1F57-4FCA-AE86-85C44F7A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3CE3-B5E8-42E3-82E9-E5BD0876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4330-8801-4EB6-AF24-0B5E5525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53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94E4C-0627-49EC-AE4D-2828F100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3C065-719F-434F-8BD3-9CE8E9839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5EA14-280E-4F30-AB75-C47DF33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FC57-3AAC-4BCF-89A4-0B78B1797B0E}" type="datetimeFigureOut">
              <a:rPr lang="zh-CN" altLang="en-US" smtClean="0"/>
              <a:t>2021-02-15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8E6FA-28C4-4FC0-AA68-4EC1986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06B22-4CB4-461C-AC0C-EDE94234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4330-8801-4EB6-AF24-0B5E5525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8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4E3FF-F98F-4B40-A5B3-AA4D0F4A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C2CFD-1318-41F3-85D9-731B7BAE5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AEE324-B53C-4131-8270-4C7A2DBCC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5A986-7D54-46D4-A56A-76EC3585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FC57-3AAC-4BCF-89A4-0B78B1797B0E}" type="datetimeFigureOut">
              <a:rPr lang="zh-CN" altLang="en-US" smtClean="0"/>
              <a:t>2021-02-15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75FF45-4B70-40B2-A5A4-EF1E1E92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430DF-B805-4562-9A2D-BDC91659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4330-8801-4EB6-AF24-0B5E5525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D265D-FC22-43F7-903E-AAEC41AD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D8CEF-64A0-4DA1-876F-BB09FA8D0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E13FEC-3528-497A-872A-209C6BC45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9AE25F-F4BC-430B-9780-B1C052689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6D2DF8-EF29-4FCD-9A4D-7A9D628ED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C2F3F4-671A-497D-8792-D0127F92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FC57-3AAC-4BCF-89A4-0B78B1797B0E}" type="datetimeFigureOut">
              <a:rPr lang="zh-CN" altLang="en-US" smtClean="0"/>
              <a:t>2021-02-15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7AD87B-924E-4AF0-B067-A9C00F72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DB77BC-35EB-412C-9609-03FE5F87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4330-8801-4EB6-AF24-0B5E5525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64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231E-9EF1-4237-8E65-C99C8139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60C8E2-42AE-4527-8924-A838BC40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FC57-3AAC-4BCF-89A4-0B78B1797B0E}" type="datetimeFigureOut">
              <a:rPr lang="zh-CN" altLang="en-US" smtClean="0"/>
              <a:t>2021-02-15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1B3936-2BF2-42D4-9D7C-6EE96DE5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980708-EC86-4405-8CB9-565DA597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4330-8801-4EB6-AF24-0B5E5525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5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FEE241-3333-4B8F-9949-04A5E4E5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FC57-3AAC-4BCF-89A4-0B78B1797B0E}" type="datetimeFigureOut">
              <a:rPr lang="zh-CN" altLang="en-US" smtClean="0"/>
              <a:t>2021-02-15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9EE02A-187D-4EC8-9327-06418FA1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B214A6-4F09-49CB-9A3C-11321986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4330-8801-4EB6-AF24-0B5E5525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66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57DE1-7795-4FBC-A3F2-D0E75461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43776-4E69-4920-9157-365EB7DD2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489666-7E81-453F-889B-755F0050B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C1EF4-D923-4E82-8FFE-EAF6850C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FC57-3AAC-4BCF-89A4-0B78B1797B0E}" type="datetimeFigureOut">
              <a:rPr lang="zh-CN" altLang="en-US" smtClean="0"/>
              <a:t>2021-02-15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746F9-4552-4C81-860F-6503C667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01DB2-6E17-4984-BA91-4CF2D7EC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4330-8801-4EB6-AF24-0B5E5525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9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B5080-67A0-4CFE-BBCA-67E7CBC6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B03261-7EAC-44AD-89F8-0B6875840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17619D-A05C-4E19-A377-5558F2F56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C238E-A7A2-45E4-8838-9C60568D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FC57-3AAC-4BCF-89A4-0B78B1797B0E}" type="datetimeFigureOut">
              <a:rPr lang="zh-CN" altLang="en-US" smtClean="0"/>
              <a:t>2021-02-15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6D58B-DE6F-4948-A0FA-5E3E45FF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45D84C-1F4C-4FBA-8CC7-5A9D58C6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4330-8801-4EB6-AF24-0B5E5525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0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FFB4C0-19FF-4D73-98DF-084E75BA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DF436-7684-4F3E-92BF-5F5FF178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626A1-E4B9-4AC7-BFF5-E4085B5EA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DFC57-3AAC-4BCF-89A4-0B78B1797B0E}" type="datetimeFigureOut">
              <a:rPr lang="zh-CN" altLang="en-US" smtClean="0"/>
              <a:t>2021-02-15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DE5A8-785B-422F-BB72-EE5D08835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B7319-DB6F-449F-A053-563EEEC45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04330-8801-4EB6-AF24-0B5E5525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75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0FC52-12C4-40FF-97DE-C5180B88B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研究工作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33ECF-FC5F-44EF-9B0E-2DDD620AB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2021-02-14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83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7F9A9-7F3F-4CCB-8A50-CA6BC506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内核研究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F1990-3AF9-408B-A713-A31F7AEC1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研究无法正常进行，还需要询问蒋老师更多的信息；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很多东西与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的内核模块开发不同；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9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7F9A9-7F3F-4CCB-8A50-CA6BC506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案例研究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F1990-3AF9-408B-A713-A31F7AEC1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中的文件结构很简单，就是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RAM_NODE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，其中的数据块由双向链表组成，不能进行随机读取，只能顺着链表查找一块数据。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的目录文件结构也是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RAM_NODE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，但其中文件项不是那种采用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dir_entry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的方式，而是将子文件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RAM_NODE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的指针用双向链表组成，即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plineSon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9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7F9A9-7F3F-4CCB-8A50-CA6BC506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案例研究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C21E82F-C0FB-4216-92D8-37D642D81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283" y="1690688"/>
            <a:ext cx="7343433" cy="4860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757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7F9A9-7F3F-4CCB-8A50-CA6BC506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案例研究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29A25B9-3AA6-4A26-987A-6FB64967CF48}"/>
              </a:ext>
            </a:extLst>
          </p:cNvPr>
          <p:cNvGrpSpPr/>
          <p:nvPr/>
        </p:nvGrpSpPr>
        <p:grpSpPr>
          <a:xfrm>
            <a:off x="2492604" y="2284451"/>
            <a:ext cx="7206792" cy="3770283"/>
            <a:chOff x="2525819" y="2365731"/>
            <a:chExt cx="7206792" cy="377028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1BF7E66-2008-4670-A876-6008F67C3A47}"/>
                </a:ext>
              </a:extLst>
            </p:cNvPr>
            <p:cNvSpPr/>
            <p:nvPr/>
          </p:nvSpPr>
          <p:spPr>
            <a:xfrm>
              <a:off x="4692413" y="4808349"/>
              <a:ext cx="914400" cy="914400"/>
            </a:xfrm>
            <a:prstGeom prst="roundRect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66C82CD-1F4D-472A-9680-84F962E95719}"/>
                </a:ext>
              </a:extLst>
            </p:cNvPr>
            <p:cNvSpPr/>
            <p:nvPr/>
          </p:nvSpPr>
          <p:spPr>
            <a:xfrm>
              <a:off x="4692413" y="3323015"/>
              <a:ext cx="914400" cy="914400"/>
            </a:xfrm>
            <a:prstGeom prst="roundRect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BCB5154-EB4E-46FB-8878-BB0323567511}"/>
                </a:ext>
              </a:extLst>
            </p:cNvPr>
            <p:cNvSpPr/>
            <p:nvPr/>
          </p:nvSpPr>
          <p:spPr>
            <a:xfrm>
              <a:off x="2525819" y="4062292"/>
              <a:ext cx="914400" cy="914400"/>
            </a:xfrm>
            <a:prstGeom prst="round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BD09C87-0204-4B12-937E-B3E5F685CE23}"/>
                </a:ext>
              </a:extLst>
            </p:cNvPr>
            <p:cNvSpPr/>
            <p:nvPr/>
          </p:nvSpPr>
          <p:spPr>
            <a:xfrm>
              <a:off x="6755312" y="4808349"/>
              <a:ext cx="914400" cy="914400"/>
            </a:xfrm>
            <a:prstGeom prst="roundRect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EB88D82-3DE5-4227-8AC9-41B9B727D675}"/>
                </a:ext>
              </a:extLst>
            </p:cNvPr>
            <p:cNvSpPr/>
            <p:nvPr/>
          </p:nvSpPr>
          <p:spPr>
            <a:xfrm>
              <a:off x="8818211" y="4808349"/>
              <a:ext cx="914400" cy="914400"/>
            </a:xfrm>
            <a:prstGeom prst="roundRect">
              <a:avLst/>
            </a:prstGeom>
            <a:solidFill>
              <a:srgbClr val="C4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FE75652-0AA7-4D8A-A612-073BE0636738}"/>
                </a:ext>
              </a:extLst>
            </p:cNvPr>
            <p:cNvSpPr/>
            <p:nvPr/>
          </p:nvSpPr>
          <p:spPr>
            <a:xfrm>
              <a:off x="6755312" y="3323015"/>
              <a:ext cx="9144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5559A9D4-95FC-4C6F-9C84-789944209BD9}"/>
                </a:ext>
              </a:extLst>
            </p:cNvPr>
            <p:cNvSpPr/>
            <p:nvPr/>
          </p:nvSpPr>
          <p:spPr>
            <a:xfrm>
              <a:off x="8818211" y="3323015"/>
              <a:ext cx="9144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6C29108-3B51-46EF-B9A0-3CBF8FF18441}"/>
                </a:ext>
              </a:extLst>
            </p:cNvPr>
            <p:cNvCxnSpPr>
              <a:stCxn id="5" idx="1"/>
              <a:endCxn id="11" idx="3"/>
            </p:cNvCxnSpPr>
            <p:nvPr/>
          </p:nvCxnSpPr>
          <p:spPr>
            <a:xfrm flipH="1" flipV="1">
              <a:off x="3440219" y="4519492"/>
              <a:ext cx="1252194" cy="746057"/>
            </a:xfrm>
            <a:prstGeom prst="straightConnector1">
              <a:avLst/>
            </a:prstGeom>
            <a:ln>
              <a:solidFill>
                <a:srgbClr val="7030A0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2BDB30D-D280-4FAD-869C-2D511642A7DC}"/>
                </a:ext>
              </a:extLst>
            </p:cNvPr>
            <p:cNvCxnSpPr>
              <a:stCxn id="5" idx="0"/>
              <a:endCxn id="7" idx="2"/>
            </p:cNvCxnSpPr>
            <p:nvPr/>
          </p:nvCxnSpPr>
          <p:spPr>
            <a:xfrm flipV="1">
              <a:off x="5149613" y="4237415"/>
              <a:ext cx="0" cy="570934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5BD1597-FB17-4704-813E-C259995CDD3E}"/>
                </a:ext>
              </a:extLst>
            </p:cNvPr>
            <p:cNvCxnSpPr>
              <a:stCxn id="5" idx="3"/>
              <a:endCxn id="16" idx="1"/>
            </p:cNvCxnSpPr>
            <p:nvPr/>
          </p:nvCxnSpPr>
          <p:spPr>
            <a:xfrm>
              <a:off x="5606813" y="5265549"/>
              <a:ext cx="1148499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A1418E53-2CB6-4E82-B1D7-28BDDE19D721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7669712" y="5265549"/>
              <a:ext cx="1148499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B8FF283-D218-4E5B-A58C-279335F8E735}"/>
                </a:ext>
              </a:extLst>
            </p:cNvPr>
            <p:cNvCxnSpPr>
              <a:cxnSpLocks/>
              <a:stCxn id="7" idx="3"/>
              <a:endCxn id="18" idx="1"/>
            </p:cNvCxnSpPr>
            <p:nvPr/>
          </p:nvCxnSpPr>
          <p:spPr>
            <a:xfrm>
              <a:off x="5606813" y="3780215"/>
              <a:ext cx="1148499" cy="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0466049-CC4D-4960-AF6F-5FBBAB2391B9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7669712" y="3780215"/>
              <a:ext cx="1148499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4590B5E-5D4E-49F1-9115-BD70E268FAC2}"/>
                </a:ext>
              </a:extLst>
            </p:cNvPr>
            <p:cNvSpPr txBox="1"/>
            <p:nvPr/>
          </p:nvSpPr>
          <p:spPr>
            <a:xfrm>
              <a:off x="5150056" y="4334826"/>
              <a:ext cx="2062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RAMN_lineBrother</a:t>
              </a:r>
              <a:endParaRPr lang="zh-CN" alt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CCA7F85-F3E1-4005-9158-9D837EBB8C25}"/>
                </a:ext>
              </a:extLst>
            </p:cNvPr>
            <p:cNvSpPr txBox="1"/>
            <p:nvPr/>
          </p:nvSpPr>
          <p:spPr>
            <a:xfrm>
              <a:off x="5293029" y="5766682"/>
              <a:ext cx="1701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RAMN_lineSon</a:t>
              </a:r>
              <a:endPara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505E7E5-B77C-462F-84F3-4F8E248590D7}"/>
                </a:ext>
              </a:extLst>
            </p:cNvPr>
            <p:cNvSpPr txBox="1"/>
            <p:nvPr/>
          </p:nvSpPr>
          <p:spPr>
            <a:xfrm>
              <a:off x="2544673" y="5197215"/>
              <a:ext cx="2062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RAMN_ramnFather</a:t>
              </a:r>
              <a:endPara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83DFD3B-19DE-4D3F-8471-0CE721D36125}"/>
                </a:ext>
              </a:extLst>
            </p:cNvPr>
            <p:cNvSpPr txBox="1"/>
            <p:nvPr/>
          </p:nvSpPr>
          <p:spPr>
            <a:xfrm>
              <a:off x="3093507" y="2365731"/>
              <a:ext cx="2062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RAMN_plineBEnd</a:t>
              </a:r>
              <a:endParaRPr lang="zh-CN" alt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7F194EF3-ACAD-4A4C-B23A-F26E19D12D3E}"/>
                </a:ext>
              </a:extLst>
            </p:cNvPr>
            <p:cNvCxnSpPr>
              <a:stCxn id="7" idx="0"/>
              <a:endCxn id="19" idx="0"/>
            </p:cNvCxnSpPr>
            <p:nvPr/>
          </p:nvCxnSpPr>
          <p:spPr>
            <a:xfrm rot="5400000" flipH="1" flipV="1">
              <a:off x="7212512" y="1260116"/>
              <a:ext cx="12700" cy="4125798"/>
            </a:xfrm>
            <a:prstGeom prst="bentConnector3">
              <a:avLst>
                <a:gd name="adj1" fmla="val 10187630"/>
              </a:avLst>
            </a:prstGeom>
            <a:ln>
              <a:solidFill>
                <a:schemeClr val="accent5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065E3DF-7E36-417E-A58E-DC9FBAE77867}"/>
                </a:ext>
              </a:extLst>
            </p:cNvPr>
            <p:cNvSpPr txBox="1"/>
            <p:nvPr/>
          </p:nvSpPr>
          <p:spPr>
            <a:xfrm>
              <a:off x="5156406" y="2931717"/>
              <a:ext cx="2062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RAMN_plineBStart</a:t>
              </a:r>
              <a:endParaRPr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36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7F9A9-7F3F-4CCB-8A50-CA6BC506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案例研究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2148F4F-09E4-4F0F-960A-CD11FBFA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1690688"/>
            <a:ext cx="8930640" cy="4790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229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7F9A9-7F3F-4CCB-8A50-CA6BC506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文件系统的挂载流程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D1E40C-6605-4F24-9D0A-B260B3782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010" y="1693380"/>
            <a:ext cx="7884199" cy="479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3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7F9A9-7F3F-4CCB-8A50-CA6BC506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文件系统的挂载流程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1A7340-ED35-4C7B-9630-9C47F401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68" y="1506257"/>
            <a:ext cx="9572263" cy="5135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398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7F9A9-7F3F-4CCB-8A50-CA6BC506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文件系统的挂载流程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C657B61-51C4-4B83-A008-A456E8FE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在拿到开发板后，应该建立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工程，然后完成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FS Driver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文件系统的搭建流程来完成一个新的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的搭建；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03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2924E-2B4F-4295-B166-D2C96F32B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CE1561-C620-465E-9434-3F469AEBE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2021-02-14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4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5FD88-6192-4F3F-843A-A50DB531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2D400-784F-48E1-ABE7-3FFABAD1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基本内核部署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中文件系统开发与挂载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Mini2440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内核研究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案例研究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文件系统的挂载流程</a:t>
            </a:r>
          </a:p>
        </p:txBody>
      </p:sp>
    </p:spTree>
    <p:extLst>
      <p:ext uri="{BB962C8B-B14F-4D97-AF65-F5344CB8AC3E}">
        <p14:creationId xmlns:p14="http://schemas.microsoft.com/office/powerpoint/2010/main" val="221170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9161-F18E-4352-8B0C-8D4984B2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基本内核部署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FD1F00-CC44-465E-A792-D7285D27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559" y="1576298"/>
            <a:ext cx="9164882" cy="4916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23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9161-F18E-4352-8B0C-8D4984B2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基本内核部署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19FD91-F02B-440D-90F6-25A9E9D6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558" y="1576298"/>
            <a:ext cx="9164883" cy="4916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00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9161-F18E-4352-8B0C-8D4984B2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基本内核部署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C60545-FC3C-484A-9E16-7B21833E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558" y="1576298"/>
            <a:ext cx="9164883" cy="49165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054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364A9-AB7D-40A2-97F5-9AD97B9F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中文件系统开发与挂载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BD09C-1B06-44FB-B121-A0BB5D903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Linux-Kernel-Labs</a:t>
            </a:r>
          </a:p>
        </p:txBody>
      </p:sp>
    </p:spTree>
    <p:extLst>
      <p:ext uri="{BB962C8B-B14F-4D97-AF65-F5344CB8AC3E}">
        <p14:creationId xmlns:p14="http://schemas.microsoft.com/office/powerpoint/2010/main" val="27149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364A9-AB7D-40A2-97F5-9AD97B9F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中文件系统开发与挂载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Mount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2519AB-DB39-439F-8FD7-03F912462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84" y="1690688"/>
            <a:ext cx="9096231" cy="509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7F9A9-7F3F-4CCB-8A50-CA6BC506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Mini2440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F1990-3AF9-408B-A713-A31F7AEC1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针串口线好像有问题，无法利用串口连接开发板；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RealEvo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-Simulator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中带有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Mini2440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虚拟机，并且可以模拟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77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7F9A9-7F3F-4CCB-8A50-CA6BC506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内核研究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F1990-3AF9-408B-A713-A31F7AEC1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遇到一些问题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7C5537-2414-47F2-95E7-A4529230B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38" y="2432033"/>
            <a:ext cx="7569724" cy="40608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54AA40B-FF2F-43D6-A13D-ED18DA934B62}"/>
              </a:ext>
            </a:extLst>
          </p:cNvPr>
          <p:cNvSpPr txBox="1"/>
          <p:nvPr/>
        </p:nvSpPr>
        <p:spPr>
          <a:xfrm rot="19951729">
            <a:off x="2917439" y="4124127"/>
            <a:ext cx="6309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</a:rPr>
              <a:t>文件系统信息显示的硬编码</a:t>
            </a:r>
          </a:p>
        </p:txBody>
      </p:sp>
    </p:spTree>
    <p:extLst>
      <p:ext uri="{BB962C8B-B14F-4D97-AF65-F5344CB8AC3E}">
        <p14:creationId xmlns:p14="http://schemas.microsoft.com/office/powerpoint/2010/main" val="107817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292</Words>
  <Application>Microsoft Office PowerPoint</Application>
  <PresentationFormat>宽屏</PresentationFormat>
  <Paragraphs>53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Times New Roman</vt:lpstr>
      <vt:lpstr>Office 主题​​</vt:lpstr>
      <vt:lpstr>SylixOS研究工作</vt:lpstr>
      <vt:lpstr>Contents</vt:lpstr>
      <vt:lpstr>SylixOS基本内核部署</vt:lpstr>
      <vt:lpstr>SylixOS基本内核部署</vt:lpstr>
      <vt:lpstr>SylixOS基本内核部署</vt:lpstr>
      <vt:lpstr>Linux中文件系统开发与挂载</vt:lpstr>
      <vt:lpstr>Linux中文件系统开发与挂载 – Mount </vt:lpstr>
      <vt:lpstr>Mini2440研究</vt:lpstr>
      <vt:lpstr>SylixOS内核研究</vt:lpstr>
      <vt:lpstr>SylixOS内核研究</vt:lpstr>
      <vt:lpstr>SylixOS ramFs案例研究</vt:lpstr>
      <vt:lpstr>SylixOS ramFs案例研究</vt:lpstr>
      <vt:lpstr>SylixOS ramFs案例研究</vt:lpstr>
      <vt:lpstr>SylixOS ramFs案例研究</vt:lpstr>
      <vt:lpstr>Yaffs2文件系统的挂载流程</vt:lpstr>
      <vt:lpstr>Yaffs2文件系统的挂载流程</vt:lpstr>
      <vt:lpstr>Yaffs2文件系统的挂载流程 – 结论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SylixOS研究工作</dc:title>
  <dc:creator>Wade Wilson</dc:creator>
  <cp:lastModifiedBy>Wade Wilson</cp:lastModifiedBy>
  <cp:revision>116</cp:revision>
  <dcterms:created xsi:type="dcterms:W3CDTF">2021-02-15T02:13:52Z</dcterms:created>
  <dcterms:modified xsi:type="dcterms:W3CDTF">2021-02-15T03:22:52Z</dcterms:modified>
</cp:coreProperties>
</file>