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EDC86-68E9-4E8D-B929-91135BC89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EEE5D-3529-4363-B84D-CF29CD180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6F868-7B32-4F2F-8969-32857CA9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25743-6248-4703-BA5F-D35E4C47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BCFF3-F66B-4910-B973-D9FF95D5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FE4B-0127-40F5-8912-379A8EAB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8DD57-0944-413A-86F3-B8AF673E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F4B3C-E1BE-4379-918F-2D84C266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E5C40-36C6-48E4-98AE-85D27223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EA482-C810-4205-AA21-5138DC4C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6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CF30D2-0032-4D3E-B497-EACBE84CA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52939-D7E9-415A-ABAF-24E0690D4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E8691-0D0F-4F6D-9C71-21AF6048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BEC2C-8094-47FB-A3D7-87E5247A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B40AE-42F9-4B64-B089-1FA6D6F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88FC9-4753-46D8-BE72-BC911ACA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E7E00-48E1-4FE9-B3C2-1F60B323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F8572-3A2E-4434-8765-7DC86CEC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FBBDC-B35C-4243-9B4B-CAD0F5D2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734D0-DB54-4DF8-A4D1-628671B4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8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DD781-7829-47C9-BB70-C0135367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F452D-C00C-424A-A421-EB4E08AF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4E8BA-1417-4347-9428-BE87FA47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8D3CA-68E7-4309-9601-B0265F2E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520FD-945B-4162-B346-177F3620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8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DFB6D-FCF8-42FA-84EA-18FC1396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DEE8E-8E25-404F-8AE0-CA6CF5591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74734-5EC2-45D3-916C-E52E6C87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5426C-775E-4C4D-820A-19E20051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0D0B5-2CA6-43C5-B0C4-2CD375DA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769E3-ACD3-4EDD-B8F3-8231BE4C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93FF2-A4ED-4E7D-8BD1-F87759C6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27111-CB25-4496-B6D4-A6347E3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B0F6B-A4A1-4634-A0FB-47B70347D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D7D403-FBA3-4614-ADA6-FD35DBFA4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243F05-15E7-4607-AB30-E39B2AAD9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467F05-9954-49CD-8B86-6B0A88A6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06D13-5AD4-4990-A95B-0A3FE831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BD6FD2-A99E-4370-BA82-4CAA43D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4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84CB5-7129-455E-8240-A7FC6143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F1534C-8147-4472-9DD0-C9564A2C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3BC4D5-5FD9-4582-9163-FEA3F522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16937-09FF-4320-9FBD-7C910D0C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368350-A75F-4170-A0FE-6F2AB85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F4329A-51A2-408D-8B0F-C772E7E7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40622-9C8E-45B9-814A-C65E00B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8E890-0286-4C45-A3FD-86AB6F31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DCD50-E083-4A76-AD85-46EE35A2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1FA66-ABE9-4389-88F3-A7E4E21A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ED352-9ABD-4ACE-9CB7-62C953B6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23852-8412-4321-9741-4D475189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8C3A0-84B0-436D-B0C2-9357ECC0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C2F6C-1297-4134-9FB4-8535060A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C0B45F-BAB6-4205-A93A-A2C219274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B2FEB8-0B58-4A6C-BD78-E935230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5A829-9C6A-48AD-827A-9E9F03DB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DC2F2-EC09-429C-A230-058C52F5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65CA7-14B8-4FF9-9B44-AC94D550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1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293A24-8AEB-44C3-8592-D0864D4E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6468B-3BCA-46B3-BC17-C8A8143F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CDF80-4E0A-4200-8B89-8447ED9F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1E0A-3838-415F-B4C1-BF24A7AA7DF4}" type="datetimeFigureOut">
              <a:rPr lang="zh-CN" altLang="en-US" smtClean="0"/>
              <a:t>2021-02-24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8CE7E-C3F9-478A-A95C-87FA43B30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33107-6558-4D91-9052-227456C32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262C-B0F2-4B0A-A761-9E87AD108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7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jffs2&#28304;&#20195;&#30721;&#24773;&#26223;&#20998;&#26512;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D4F2D-AF03-4CF8-A634-E57AC8876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进阶研究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F70415-623D-43F9-9520-9838C84AF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2021-02-23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2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源码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AF58491-F53F-4C6C-B4B7-789D57194406}"/>
              </a:ext>
            </a:extLst>
          </p:cNvPr>
          <p:cNvGrpSpPr/>
          <p:nvPr/>
        </p:nvGrpSpPr>
        <p:grpSpPr>
          <a:xfrm>
            <a:off x="1559560" y="1832027"/>
            <a:ext cx="9072880" cy="4867222"/>
            <a:chOff x="1559560" y="1832027"/>
            <a:chExt cx="9072880" cy="48672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3152F0-8134-48FA-953D-2CBFE1D2F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560" y="1832027"/>
              <a:ext cx="9072880" cy="48672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D36E3F-9DE8-4BB9-ABD0-260049959E34}"/>
                </a:ext>
              </a:extLst>
            </p:cNvPr>
            <p:cNvSpPr/>
            <p:nvPr/>
          </p:nvSpPr>
          <p:spPr>
            <a:xfrm>
              <a:off x="4175760" y="4495800"/>
              <a:ext cx="2049780" cy="1295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D54682-6B24-4CDD-B466-25DD9AF8C026}"/>
                </a:ext>
              </a:extLst>
            </p:cNvPr>
            <p:cNvSpPr/>
            <p:nvPr/>
          </p:nvSpPr>
          <p:spPr>
            <a:xfrm>
              <a:off x="6858000" y="4431030"/>
              <a:ext cx="1192530" cy="990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80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开发流程简单验证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D55785-19F7-4703-99A5-A80FF5C8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31" y="1782815"/>
            <a:ext cx="9126737" cy="4896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617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深入理解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Part1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8BDC61-172B-41A4-96D2-9677E4EC446E}"/>
              </a:ext>
            </a:extLst>
          </p:cNvPr>
          <p:cNvSpPr txBox="1"/>
          <p:nvPr/>
        </p:nvSpPr>
        <p:spPr>
          <a:xfrm>
            <a:off x="2626360" y="3136612"/>
            <a:ext cx="693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zh-CN" sz="3200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..\jffs2</a:t>
            </a:r>
            <a:r>
              <a:rPr lang="zh-CN" altLang="en-US" sz="3200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源代码情景分析</a:t>
            </a:r>
            <a:r>
              <a:rPr lang="en-US" altLang="zh-CN" sz="3200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.pdf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6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深入理解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重要结构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F06E81C-1CBA-494B-AF4D-DD28C3F5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jffs2_inode_info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jffs2_inode_cache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jffs2_raw_node_ref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jffs2_raw_inode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jffs2_raw_dirent</a:t>
            </a:r>
          </a:p>
        </p:txBody>
      </p:sp>
    </p:spTree>
    <p:extLst>
      <p:ext uri="{BB962C8B-B14F-4D97-AF65-F5344CB8AC3E}">
        <p14:creationId xmlns:p14="http://schemas.microsoft.com/office/powerpoint/2010/main" val="91482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深入理解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普通文件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811FE4-8C8F-41B2-93DE-55D6A9372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"/>
          <a:stretch/>
        </p:blipFill>
        <p:spPr>
          <a:xfrm>
            <a:off x="3270097" y="1412240"/>
            <a:ext cx="5651806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2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深入理解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EDCCB5-5784-488C-B3AF-A6327F5C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64" y="1505471"/>
            <a:ext cx="5513376" cy="52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3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深入理解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Build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9A5C5E-B5C4-4AF8-9C9C-E5966F72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在内存中建立文件结构；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删除孤儿节点、计算软、硬链接数；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7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9A5C5E-B5C4-4AF8-9C9C-E5966F72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yaffs_mtd_write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写，其实是通过调用下层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mtd_write_oob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进行数据写，其实这里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mtd_write_oob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既写数据又写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4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9A5C5E-B5C4-4AF8-9C9C-E5966F72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该部分对我们的作用并不大：蒋老师说我们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不需要用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进行操作。可以参考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网上的裸机代码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简单实现（注意不要去参考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实现，会比较复杂）。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7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D4F2D-AF03-4CF8-A634-E57AC8876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F70415-623D-43F9-9520-9838C84AF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2021-02-23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5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690E2-FB16-4EBD-B0F8-A6DB5C71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73FC7-201A-48A7-9581-BCBB7E8C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开发流程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深入理解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Part1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4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15E8D-DE11-453E-A692-6500681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开发流程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E6F1C-62BF-4E64-87EB-12D60271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目前我们所有文件系统都是直接在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中添加的，建议直接在源码上开发，这样方便调试和功能实现。等功能开发和调试完毕再考虑编译成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6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15E8D-DE11-453E-A692-6500681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开发流程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E6F1C-62BF-4E64-87EB-12D60271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事实上，我们完全可以采用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 + Kernel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的方式进行开发。我们需要在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工程中完成对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文件系统驱动的装载，就像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mini2440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模板给的一样；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如此一来，可以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加快编译时间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以加速开发。我们可以首先在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中开发，接下来将其移植至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中编译运行；</a:t>
            </a:r>
          </a:p>
        </p:txBody>
      </p:sp>
    </p:spTree>
    <p:extLst>
      <p:ext uri="{BB962C8B-B14F-4D97-AF65-F5344CB8AC3E}">
        <p14:creationId xmlns:p14="http://schemas.microsoft.com/office/powerpoint/2010/main" val="17142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E01A2-F422-44DD-AFC1-283D2628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BSP</a:t>
            </a:r>
            <a:r>
              <a:rPr lang="zh-CN" altLang="en-US" b="1" dirty="0"/>
              <a:t>再理解</a:t>
            </a:r>
            <a:r>
              <a:rPr lang="zh-CN" altLang="en-US" dirty="0"/>
              <a:t>：同一个芯片的多种驱动支持组合被称为板级支持包</a:t>
            </a:r>
            <a:r>
              <a:rPr lang="en-US" altLang="zh-CN" dirty="0"/>
              <a:t>BSP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37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B84C33-0FE9-47B4-8508-55F3419C0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46" y="1690688"/>
            <a:ext cx="5973108" cy="4916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2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D45F0-6CE3-4C88-90AC-99478F8A9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11" y="1690688"/>
            <a:ext cx="9417377" cy="505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7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9BA81A-9F2B-4A2E-A8CD-741CD781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86" y="1515466"/>
            <a:ext cx="7942427" cy="5242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47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B54F-2F95-40B7-AD5F-BBA016B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的启动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CB908-FB7D-4A16-964D-D33EE32E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15" y="2033787"/>
            <a:ext cx="241935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87584-00F1-4A68-AB62-1A51E7B78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3" r="13394"/>
          <a:stretch/>
        </p:blipFill>
        <p:spPr>
          <a:xfrm>
            <a:off x="5618479" y="1693380"/>
            <a:ext cx="5608321" cy="47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369</Words>
  <Application>Microsoft Office PowerPoint</Application>
  <PresentationFormat>宽屏</PresentationFormat>
  <Paragraphs>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主题​​</vt:lpstr>
      <vt:lpstr>SylixOS进阶研究</vt:lpstr>
      <vt:lpstr>Contents</vt:lpstr>
      <vt:lpstr>开发流程</vt:lpstr>
      <vt:lpstr>开发流程</vt:lpstr>
      <vt:lpstr>SylixOS BSP工程</vt:lpstr>
      <vt:lpstr>SylixOS BSP工程 – 创建</vt:lpstr>
      <vt:lpstr>SylixOS BSP工程 – 部署</vt:lpstr>
      <vt:lpstr>SylixOS BSP工程 – 部署</vt:lpstr>
      <vt:lpstr>SylixOS BSP工程 – SylixOS的启动</vt:lpstr>
      <vt:lpstr>SylixOS BSP工程 – 修改Kernel源码</vt:lpstr>
      <vt:lpstr>SylixOS BSP工程 – 开发流程简单验证</vt:lpstr>
      <vt:lpstr>JFFS2深入理解 - Part1</vt:lpstr>
      <vt:lpstr>JFFS2深入理解 – 重要结构</vt:lpstr>
      <vt:lpstr>JFFS2深入理解 – 普通文件</vt:lpstr>
      <vt:lpstr>JFFS2深入理解 – 目录文件</vt:lpstr>
      <vt:lpstr>JFFS2深入理解 – Build</vt:lpstr>
      <vt:lpstr>SylixOS Yaffs2与MTD的交互</vt:lpstr>
      <vt:lpstr>SylixOS Yaffs2与MTD的交互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SylixOS进阶研究</dc:title>
  <dc:creator>Wade Wilson</dc:creator>
  <cp:lastModifiedBy>Wade Wilson</cp:lastModifiedBy>
  <cp:revision>149</cp:revision>
  <dcterms:created xsi:type="dcterms:W3CDTF">2021-02-24T02:57:25Z</dcterms:created>
  <dcterms:modified xsi:type="dcterms:W3CDTF">2021-02-24T03:30:48Z</dcterms:modified>
</cp:coreProperties>
</file>