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72"/>
            <p14:sldId id="265"/>
            <p14:sldId id="266"/>
            <p14:sldId id="267"/>
            <p14:sldId id="271"/>
            <p14:sldId id="268"/>
            <p14:sldId id="269"/>
            <p14:sldId id="270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705697"/>
    <a:srgbClr val="D00000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75EA-CAD0-46ED-91A7-E09FAF8491AC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363-8349-4667-826A-3074ACDED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93886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43848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77470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2632545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3" y="259943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5794076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2203626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292655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378439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493623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4642230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83342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455198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5435857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3426172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421331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3888528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2810760" y="294585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2810760" y="125612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2810760" y="221765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2810759" y="317919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2810758" y="509463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2810757" y="605235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001732" y="794205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01732" y="1755740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01731" y="2717275"/>
            <a:ext cx="1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001730" y="3678810"/>
            <a:ext cx="1" cy="14158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001729" y="5594250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2810759" y="4136910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2747915" y="277931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2747915" y="123946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2747915" y="2201001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1569184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2747913" y="507797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2747912" y="603569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38887" y="777551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38887" y="1739086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97031" y="2700621"/>
            <a:ext cx="2541856" cy="4644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938887" y="2700621"/>
            <a:ext cx="4059" cy="141963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38884" y="5577596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2751974" y="4120256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5224878" y="3414891"/>
            <a:ext cx="145456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6679442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5938887" y="2700621"/>
            <a:ext cx="2568402" cy="464460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5938885" y="4619876"/>
            <a:ext cx="406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373380" y="300307"/>
            <a:ext cx="11445240" cy="6257385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2222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222222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6DB015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59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C5B14E-279B-4D77-B89E-5D13A08129C0}"/>
              </a:ext>
            </a:extLst>
          </p:cNvPr>
          <p:cNvSpPr/>
          <p:nvPr/>
        </p:nvSpPr>
        <p:spPr>
          <a:xfrm>
            <a:off x="1768308" y="2265968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893F-B2CE-49B2-8E0D-DF52035F905A}"/>
              </a:ext>
            </a:extLst>
          </p:cNvPr>
          <p:cNvSpPr/>
          <p:nvPr/>
        </p:nvSpPr>
        <p:spPr>
          <a:xfrm>
            <a:off x="1768309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AA6D5-C448-4B45-A120-969F84AAE7E3}"/>
              </a:ext>
            </a:extLst>
          </p:cNvPr>
          <p:cNvSpPr/>
          <p:nvPr/>
        </p:nvSpPr>
        <p:spPr>
          <a:xfrm>
            <a:off x="2850821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337CC-A24C-41C4-8D2F-DF46229A3425}"/>
              </a:ext>
            </a:extLst>
          </p:cNvPr>
          <p:cNvSpPr/>
          <p:nvPr/>
        </p:nvSpPr>
        <p:spPr>
          <a:xfrm>
            <a:off x="3933333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E8873F-F0AC-4703-94C4-FCC794A4C694}"/>
              </a:ext>
            </a:extLst>
          </p:cNvPr>
          <p:cNvSpPr/>
          <p:nvPr/>
        </p:nvSpPr>
        <p:spPr>
          <a:xfrm>
            <a:off x="2054356" y="2756162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E47FB-0ED4-4C55-A6A7-F1B669D62512}"/>
              </a:ext>
            </a:extLst>
          </p:cNvPr>
          <p:cNvSpPr/>
          <p:nvPr/>
        </p:nvSpPr>
        <p:spPr>
          <a:xfrm>
            <a:off x="4059286" y="2760633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2C18-A6F7-461D-A2E8-5687B613474B}"/>
              </a:ext>
            </a:extLst>
          </p:cNvPr>
          <p:cNvSpPr/>
          <p:nvPr/>
        </p:nvSpPr>
        <p:spPr>
          <a:xfrm>
            <a:off x="8455162" y="276286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40C49-3208-47ED-9DAA-C3442AA3F5F3}"/>
              </a:ext>
            </a:extLst>
          </p:cNvPr>
          <p:cNvSpPr/>
          <p:nvPr/>
        </p:nvSpPr>
        <p:spPr>
          <a:xfrm>
            <a:off x="6148339" y="57543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189B7-1950-4181-B088-7EFB159E9684}"/>
              </a:ext>
            </a:extLst>
          </p:cNvPr>
          <p:cNvSpPr/>
          <p:nvPr/>
        </p:nvSpPr>
        <p:spPr>
          <a:xfrm>
            <a:off x="2054356" y="5034158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74C39-9845-4C1A-A9DF-5F2374E7A38B}"/>
              </a:ext>
            </a:extLst>
          </p:cNvPr>
          <p:cNvGrpSpPr/>
          <p:nvPr/>
        </p:nvGrpSpPr>
        <p:grpSpPr>
          <a:xfrm>
            <a:off x="3766349" y="5038629"/>
            <a:ext cx="2214146" cy="1345676"/>
            <a:chOff x="2790989" y="5057294"/>
            <a:chExt cx="2214146" cy="13456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56E0BA-7A98-4298-A2FA-745D021846FB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EC1294-D0AA-4A17-8321-D2347F1F791C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2C1A3-1DB4-4987-8E83-BA6263213B50}"/>
              </a:ext>
            </a:extLst>
          </p:cNvPr>
          <p:cNvGrpSpPr/>
          <p:nvPr/>
        </p:nvGrpSpPr>
        <p:grpSpPr>
          <a:xfrm>
            <a:off x="8162225" y="5038629"/>
            <a:ext cx="2214146" cy="1345676"/>
            <a:chOff x="2790989" y="5057294"/>
            <a:chExt cx="2214146" cy="1345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DA6693-C507-43BC-BBE1-D44D312C6988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75C93D-E505-4209-A973-EC48E2DDA001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5205B2-503C-46C0-BCBE-F26BEBC1516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36868" y="3429000"/>
            <a:ext cx="922418" cy="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FDCB8D-D9A0-4673-9C73-4D4814E4697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8308694" y="4108545"/>
            <a:ext cx="687724" cy="930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C1F743-BDBF-4586-9BCF-64181FA668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912818" y="4106309"/>
            <a:ext cx="687724" cy="932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50832DA-FC7C-4F1B-B69C-1DF439F29B9C}"/>
              </a:ext>
            </a:extLst>
          </p:cNvPr>
          <p:cNvSpPr/>
          <p:nvPr/>
        </p:nvSpPr>
        <p:spPr>
          <a:xfrm>
            <a:off x="3622307" y="4892848"/>
            <a:ext cx="6914148" cy="1668374"/>
          </a:xfrm>
          <a:prstGeom prst="rect">
            <a:avLst/>
          </a:prstGeom>
          <a:noFill/>
          <a:ln w="38100">
            <a:solidFill>
              <a:srgbClr val="D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A4956D-9B27-4C6F-9F78-4A1B7DBDA1A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141798" y="1921115"/>
            <a:ext cx="1547797" cy="151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15A020-6A59-4F61-91FF-3C010CDDAC35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16200000" flipH="1">
            <a:off x="5792661" y="-440888"/>
            <a:ext cx="6707" cy="6400806"/>
          </a:xfrm>
          <a:prstGeom prst="bentConnector3">
            <a:avLst>
              <a:gd name="adj1" fmla="val -374922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1CF6-1B70-4DC1-B7D4-AAB51DD9071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689595" y="1921115"/>
            <a:ext cx="1765567" cy="1514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CB307-6B74-49EF-B14A-5E8EB9788DF4}"/>
              </a:ext>
            </a:extLst>
          </p:cNvPr>
          <p:cNvSpPr txBox="1"/>
          <p:nvPr/>
        </p:nvSpPr>
        <p:spPr>
          <a:xfrm rot="18999856">
            <a:off x="5083112" y="2307098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3D0CF-3246-4906-A43D-DA1C7B84A608}"/>
              </a:ext>
            </a:extLst>
          </p:cNvPr>
          <p:cNvSpPr txBox="1"/>
          <p:nvPr/>
        </p:nvSpPr>
        <p:spPr>
          <a:xfrm rot="2451033">
            <a:off x="7114531" y="2278641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DE04C9-9BAE-4E29-831F-54169431EF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0542" y="1248277"/>
            <a:ext cx="0" cy="151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A5FBFF-30F0-48D6-9A52-58B77539FE0E}"/>
              </a:ext>
            </a:extLst>
          </p:cNvPr>
          <p:cNvSpPr txBox="1"/>
          <p:nvPr/>
        </p:nvSpPr>
        <p:spPr>
          <a:xfrm>
            <a:off x="3942964" y="765244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9E9A38-4D5F-48C2-BF2F-7BA09A3927F0}"/>
              </a:ext>
            </a:extLst>
          </p:cNvPr>
          <p:cNvCxnSpPr>
            <a:cxnSpLocks/>
            <a:stCxn id="65" idx="1"/>
            <a:endCxn id="53" idx="0"/>
          </p:cNvCxnSpPr>
          <p:nvPr/>
        </p:nvCxnSpPr>
        <p:spPr>
          <a:xfrm flipH="1" flipV="1">
            <a:off x="936566" y="4819798"/>
            <a:ext cx="2829783" cy="49616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215366-F6D0-4EA2-8FD3-C1A84469E8C3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flipH="1">
            <a:off x="936566" y="6113416"/>
            <a:ext cx="2829783" cy="520855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76C352C-6564-4774-A89F-A71DB294F9EF}"/>
              </a:ext>
            </a:extLst>
          </p:cNvPr>
          <p:cNvSpPr/>
          <p:nvPr/>
        </p:nvSpPr>
        <p:spPr>
          <a:xfrm>
            <a:off x="3766349" y="5179939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BF8934A-60C2-41C7-A8D8-D3A6FCCE54B7}"/>
              </a:ext>
            </a:extLst>
          </p:cNvPr>
          <p:cNvSpPr/>
          <p:nvPr/>
        </p:nvSpPr>
        <p:spPr>
          <a:xfrm>
            <a:off x="3766349" y="5977393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99112-E8D6-4076-A10F-1A261EA56A54}"/>
              </a:ext>
            </a:extLst>
          </p:cNvPr>
          <p:cNvSpPr/>
          <p:nvPr/>
        </p:nvSpPr>
        <p:spPr>
          <a:xfrm>
            <a:off x="206751" y="4819798"/>
            <a:ext cx="1459630" cy="1814473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D948197-6192-451D-8179-5B80ECB349BB}"/>
              </a:ext>
            </a:extLst>
          </p:cNvPr>
          <p:cNvSpPr/>
          <p:nvPr/>
        </p:nvSpPr>
        <p:spPr>
          <a:xfrm>
            <a:off x="6182728" y="276286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F61822-EBD1-48A3-A826-D53731A75E20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5141798" y="3433471"/>
            <a:ext cx="1040930" cy="2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79F593-C27E-4996-9DF9-EFD09371AA1E}"/>
              </a:ext>
            </a:extLst>
          </p:cNvPr>
          <p:cNvSpPr txBox="1"/>
          <p:nvPr/>
        </p:nvSpPr>
        <p:spPr>
          <a:xfrm>
            <a:off x="5011101" y="3448415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9726A9-46DC-4721-8322-A0D19BBECDB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265240" y="3435707"/>
            <a:ext cx="1189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3DBE8C6-C177-48D9-AAB0-2A2A273D9029}"/>
              </a:ext>
            </a:extLst>
          </p:cNvPr>
          <p:cNvSpPr txBox="1"/>
          <p:nvPr/>
        </p:nvSpPr>
        <p:spPr>
          <a:xfrm>
            <a:off x="7230851" y="3458526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C01B06-33CF-472C-B1F5-2331B726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1538" r="413" b="-142"/>
          <a:stretch/>
        </p:blipFill>
        <p:spPr>
          <a:xfrm>
            <a:off x="1838227" y="103754"/>
            <a:ext cx="6938128" cy="66504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41B15E-B31D-49A5-82F3-89FE6CFD0C13}"/>
              </a:ext>
            </a:extLst>
          </p:cNvPr>
          <p:cNvSpPr/>
          <p:nvPr/>
        </p:nvSpPr>
        <p:spPr>
          <a:xfrm>
            <a:off x="4419600" y="1908048"/>
            <a:ext cx="792480" cy="12801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dlogs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390388-D9B6-4A93-B442-FEFEDB370E82}"/>
              </a:ext>
            </a:extLst>
          </p:cNvPr>
          <p:cNvCxnSpPr>
            <a:cxnSpLocks/>
          </p:cNvCxnSpPr>
          <p:nvPr/>
        </p:nvCxnSpPr>
        <p:spPr>
          <a:xfrm flipH="1">
            <a:off x="3803904" y="1972056"/>
            <a:ext cx="5280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AB708E-F50F-4B15-8629-0314C4BD38D5}"/>
              </a:ext>
            </a:extLst>
          </p:cNvPr>
          <p:cNvSpPr/>
          <p:nvPr/>
        </p:nvSpPr>
        <p:spPr>
          <a:xfrm>
            <a:off x="3695319" y="1812798"/>
            <a:ext cx="217170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7BE75-110C-44EC-822B-8368E8C0BBDC}"/>
              </a:ext>
            </a:extLst>
          </p:cNvPr>
          <p:cNvSpPr/>
          <p:nvPr/>
        </p:nvSpPr>
        <p:spPr>
          <a:xfrm>
            <a:off x="3695319" y="1629537"/>
            <a:ext cx="217170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784233-63B3-4837-B1E7-3B64F4EBDC03}"/>
              </a:ext>
            </a:extLst>
          </p:cNvPr>
          <p:cNvSpPr/>
          <p:nvPr/>
        </p:nvSpPr>
        <p:spPr>
          <a:xfrm>
            <a:off x="4034790" y="1538478"/>
            <a:ext cx="250317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6FD8-B4B3-4E7D-B660-6D9F304A75D0}"/>
              </a:ext>
            </a:extLst>
          </p:cNvPr>
          <p:cNvSpPr/>
          <p:nvPr/>
        </p:nvSpPr>
        <p:spPr>
          <a:xfrm>
            <a:off x="3723322" y="1522286"/>
            <a:ext cx="250317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783D9D-EF5A-4CC7-BB79-218D082891F4}"/>
              </a:ext>
            </a:extLst>
          </p:cNvPr>
          <p:cNvSpPr/>
          <p:nvPr/>
        </p:nvSpPr>
        <p:spPr>
          <a:xfrm>
            <a:off x="4331970" y="5417057"/>
            <a:ext cx="971550" cy="233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 = 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4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95291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2810758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481867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524759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6" y="5247592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8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448244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1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-83278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1107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77456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3" y="741454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0406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481867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481867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213202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10556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355379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4482449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2631648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0518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355379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314261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7" y="2381839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448244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3642237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339242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5990744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2381839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345642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6" y="2629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0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7" y="485556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1" y="4846891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1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4" y="20043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6" y="277573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3044E16E-3575-4972-B449-D026B3AAB3A0}"/>
              </a:ext>
            </a:extLst>
          </p:cNvPr>
          <p:cNvSpPr/>
          <p:nvPr/>
        </p:nvSpPr>
        <p:spPr>
          <a:xfrm>
            <a:off x="4311036" y="2872042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01C6E-77FC-4037-B567-D231CE2DFD47}"/>
              </a:ext>
            </a:extLst>
          </p:cNvPr>
          <p:cNvSpPr/>
          <p:nvPr/>
        </p:nvSpPr>
        <p:spPr>
          <a:xfrm>
            <a:off x="4510566" y="4066107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E1DFEC-BFC1-4AAE-B44F-1DAF1AF0700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712484" y="3729881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E9E31A-2C9F-4EAF-AEA8-49F131E9E96C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5712484" y="4565727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66491175-0A83-41CA-8E43-87F8DF45493C}"/>
              </a:ext>
            </a:extLst>
          </p:cNvPr>
          <p:cNvSpPr/>
          <p:nvPr/>
        </p:nvSpPr>
        <p:spPr>
          <a:xfrm>
            <a:off x="4311036" y="5737797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1DFA65-F9F3-4CE1-811A-DC7911AA6C4C}"/>
              </a:ext>
            </a:extLst>
          </p:cNvPr>
          <p:cNvCxnSpPr>
            <a:cxnSpLocks/>
            <a:stCxn id="62" idx="1"/>
            <a:endCxn id="93" idx="3"/>
          </p:cNvCxnSpPr>
          <p:nvPr/>
        </p:nvCxnSpPr>
        <p:spPr>
          <a:xfrm flipH="1" flipV="1">
            <a:off x="3610312" y="6166716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09F049-F927-4B41-BBC1-407CA66AA7B6}"/>
              </a:ext>
            </a:extLst>
          </p:cNvPr>
          <p:cNvCxnSpPr>
            <a:cxnSpLocks/>
            <a:stCxn id="62" idx="3"/>
            <a:endCxn id="96" idx="1"/>
          </p:cNvCxnSpPr>
          <p:nvPr/>
        </p:nvCxnSpPr>
        <p:spPr>
          <a:xfrm flipV="1">
            <a:off x="7113932" y="6166715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49E1AE5-9FE1-4088-A1EE-6C4B77F1481F}"/>
              </a:ext>
            </a:extLst>
          </p:cNvPr>
          <p:cNvSpPr txBox="1"/>
          <p:nvPr/>
        </p:nvSpPr>
        <p:spPr>
          <a:xfrm>
            <a:off x="7157944" y="5828162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967C44-1E8D-4891-AAAD-AC5914A49064}"/>
              </a:ext>
            </a:extLst>
          </p:cNvPr>
          <p:cNvSpPr/>
          <p:nvPr/>
        </p:nvSpPr>
        <p:spPr>
          <a:xfrm>
            <a:off x="4510566" y="4901952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F451173-75FC-46AF-B4A0-D7E384D97E7C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>
            <a:off x="5712484" y="5401572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FAF07EA-062C-4EFE-A8AD-9473ECDB1103}"/>
              </a:ext>
            </a:extLst>
          </p:cNvPr>
          <p:cNvSpPr txBox="1"/>
          <p:nvPr/>
        </p:nvSpPr>
        <p:spPr>
          <a:xfrm>
            <a:off x="3638627" y="5828162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F42D60-3723-4FA4-997C-E1D9082E3B15}"/>
              </a:ext>
            </a:extLst>
          </p:cNvPr>
          <p:cNvSpPr/>
          <p:nvPr/>
        </p:nvSpPr>
        <p:spPr>
          <a:xfrm>
            <a:off x="4510566" y="0"/>
            <a:ext cx="2403836" cy="499620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A0C104-9050-49B1-849C-86BB3E807AA8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5712484" y="499620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22886C1A-A3D3-42AC-BD69-CC67D27CA71A}"/>
              </a:ext>
            </a:extLst>
          </p:cNvPr>
          <p:cNvSpPr/>
          <p:nvPr/>
        </p:nvSpPr>
        <p:spPr>
          <a:xfrm>
            <a:off x="4311036" y="835845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E6BE51-0E2E-4828-9445-B3126E1DD559}"/>
              </a:ext>
            </a:extLst>
          </p:cNvPr>
          <p:cNvSpPr/>
          <p:nvPr/>
        </p:nvSpPr>
        <p:spPr>
          <a:xfrm>
            <a:off x="4510566" y="2029909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A147714-076F-4133-BEFE-97CFF341774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5712484" y="169368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AB125EC-C9BE-48DA-A1F4-938629E66E17}"/>
              </a:ext>
            </a:extLst>
          </p:cNvPr>
          <p:cNvSpPr txBox="1"/>
          <p:nvPr/>
        </p:nvSpPr>
        <p:spPr>
          <a:xfrm>
            <a:off x="5835049" y="1660577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19562D3-87FD-45E9-AE7A-B864DF419A0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5712484" y="2529529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决策 92">
            <a:extLst>
              <a:ext uri="{FF2B5EF4-FFF2-40B4-BE49-F238E27FC236}">
                <a16:creationId xmlns:a16="http://schemas.microsoft.com/office/drawing/2014/main" id="{170B750A-ED2B-4002-8709-612DCA73DEC8}"/>
              </a:ext>
            </a:extLst>
          </p:cNvPr>
          <p:cNvSpPr/>
          <p:nvPr/>
        </p:nvSpPr>
        <p:spPr>
          <a:xfrm>
            <a:off x="807416" y="5737796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C01B595-8913-444A-8AC5-6D832C2E7B23}"/>
              </a:ext>
            </a:extLst>
          </p:cNvPr>
          <p:cNvSpPr/>
          <p:nvPr/>
        </p:nvSpPr>
        <p:spPr>
          <a:xfrm>
            <a:off x="1006946" y="4901952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2174F6B1-B4C1-466A-BC07-D1D8099FB70E}"/>
              </a:ext>
            </a:extLst>
          </p:cNvPr>
          <p:cNvSpPr/>
          <p:nvPr/>
        </p:nvSpPr>
        <p:spPr>
          <a:xfrm>
            <a:off x="7864937" y="5737795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2EDA36-F134-42B1-B501-54FB7BFEEDE6}"/>
              </a:ext>
            </a:extLst>
          </p:cNvPr>
          <p:cNvSpPr/>
          <p:nvPr/>
        </p:nvSpPr>
        <p:spPr>
          <a:xfrm>
            <a:off x="8064467" y="4901952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D1643EC-5C4F-40B0-B7FF-CB588F5987A1}"/>
              </a:ext>
            </a:extLst>
          </p:cNvPr>
          <p:cNvSpPr/>
          <p:nvPr/>
        </p:nvSpPr>
        <p:spPr>
          <a:xfrm>
            <a:off x="1006946" y="4066107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91207D-D002-43A2-A272-D5C2EB4284E6}"/>
              </a:ext>
            </a:extLst>
          </p:cNvPr>
          <p:cNvSpPr/>
          <p:nvPr/>
        </p:nvSpPr>
        <p:spPr>
          <a:xfrm>
            <a:off x="1006946" y="3051151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F21CD1-5CF8-494C-ADF2-9EA80F409E33}"/>
              </a:ext>
            </a:extLst>
          </p:cNvPr>
          <p:cNvSpPr/>
          <p:nvPr/>
        </p:nvSpPr>
        <p:spPr>
          <a:xfrm>
            <a:off x="1006946" y="2024692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E4B16F73-BB87-4B67-B22B-DC32F66C524F}"/>
              </a:ext>
            </a:extLst>
          </p:cNvPr>
          <p:cNvCxnSpPr>
            <a:cxnSpLocks/>
            <a:stCxn id="93" idx="1"/>
            <a:endCxn id="101" idx="1"/>
          </p:cNvCxnSpPr>
          <p:nvPr/>
        </p:nvCxnSpPr>
        <p:spPr>
          <a:xfrm rot="10800000" flipH="1">
            <a:off x="807416" y="2274502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00FCD-B0C0-4113-8EBF-3A1A465A75E6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2208864" y="5401572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9CED70-A9A7-469C-ADCE-E496726DFD09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flipV="1">
            <a:off x="2208864" y="4565727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8AB4ED5-D358-4B11-AE91-D91A9E68162F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2208864" y="3550771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575B5B-1835-44DB-8DAD-01F5562DC64F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2208864" y="2524312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C3D3D92-03C9-4D1A-8438-D0063EB223F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3410782" y="2274502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B90D592D-8EC6-48C8-8B26-638DFAA10BEC}"/>
              </a:ext>
            </a:extLst>
          </p:cNvPr>
          <p:cNvSpPr/>
          <p:nvPr/>
        </p:nvSpPr>
        <p:spPr>
          <a:xfrm>
            <a:off x="8064467" y="4061740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FAF30E1-D763-43B6-8C90-9A96FF98DA99}"/>
              </a:ext>
            </a:extLst>
          </p:cNvPr>
          <p:cNvCxnSpPr>
            <a:cxnSpLocks/>
            <a:stCxn id="110" idx="1"/>
            <a:endCxn id="49" idx="3"/>
          </p:cNvCxnSpPr>
          <p:nvPr/>
        </p:nvCxnSpPr>
        <p:spPr>
          <a:xfrm rot="10800000">
            <a:off x="7113933" y="3300962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4602BA-8050-44F7-B9AB-A18751C850C6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V="1">
            <a:off x="9266385" y="5401572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9FAD586-165B-43B1-AEA2-7B7823C42EA0}"/>
              </a:ext>
            </a:extLst>
          </p:cNvPr>
          <p:cNvCxnSpPr>
            <a:cxnSpLocks/>
            <a:stCxn id="98" idx="0"/>
            <a:endCxn id="110" idx="2"/>
          </p:cNvCxnSpPr>
          <p:nvPr/>
        </p:nvCxnSpPr>
        <p:spPr>
          <a:xfrm flipV="1">
            <a:off x="9266385" y="4561360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D0C9F45-794F-4431-9CA5-668C2E501D4E}"/>
              </a:ext>
            </a:extLst>
          </p:cNvPr>
          <p:cNvCxnSpPr>
            <a:cxnSpLocks/>
            <a:stCxn id="96" idx="3"/>
            <a:endCxn id="110" idx="3"/>
          </p:cNvCxnSpPr>
          <p:nvPr/>
        </p:nvCxnSpPr>
        <p:spPr>
          <a:xfrm flipH="1" flipV="1">
            <a:off x="10468303" y="4311550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AFCB83E-BF96-4AFF-A8A1-57437C99BD87}"/>
              </a:ext>
            </a:extLst>
          </p:cNvPr>
          <p:cNvSpPr/>
          <p:nvPr/>
        </p:nvSpPr>
        <p:spPr>
          <a:xfrm>
            <a:off x="4510566" y="6909867"/>
            <a:ext cx="2403836" cy="499620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146770D-03F8-4F25-AE63-BF6DCE0B63E5}"/>
              </a:ext>
            </a:extLst>
          </p:cNvPr>
          <p:cNvCxnSpPr>
            <a:cxnSpLocks/>
            <a:stCxn id="49" idx="3"/>
            <a:endCxn id="122" idx="3"/>
          </p:cNvCxnSpPr>
          <p:nvPr/>
        </p:nvCxnSpPr>
        <p:spPr>
          <a:xfrm flipH="1">
            <a:off x="6914402" y="3300962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531DE62-2906-4ABF-A627-3EAC2DB005A2}"/>
              </a:ext>
            </a:extLst>
          </p:cNvPr>
          <p:cNvCxnSpPr>
            <a:cxnSpLocks/>
            <a:stCxn id="86" idx="3"/>
            <a:endCxn id="122" idx="3"/>
          </p:cNvCxnSpPr>
          <p:nvPr/>
        </p:nvCxnSpPr>
        <p:spPr>
          <a:xfrm flipH="1">
            <a:off x="6914402" y="1264765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506B0B8-A514-4EB1-870C-22E062C3158B}"/>
              </a:ext>
            </a:extLst>
          </p:cNvPr>
          <p:cNvSpPr txBox="1"/>
          <p:nvPr/>
        </p:nvSpPr>
        <p:spPr>
          <a:xfrm>
            <a:off x="7111992" y="94541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8548C4-A03A-4EB9-9708-E87C9989D650}"/>
              </a:ext>
            </a:extLst>
          </p:cNvPr>
          <p:cNvSpPr txBox="1"/>
          <p:nvPr/>
        </p:nvSpPr>
        <p:spPr>
          <a:xfrm>
            <a:off x="9283676" y="542746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E6FEACB-D332-4C46-851F-6E903890A25F}"/>
              </a:ext>
            </a:extLst>
          </p:cNvPr>
          <p:cNvSpPr txBox="1"/>
          <p:nvPr/>
        </p:nvSpPr>
        <p:spPr>
          <a:xfrm>
            <a:off x="10468303" y="577468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283657-7E13-4D5A-92DF-FEF644718368}"/>
              </a:ext>
            </a:extLst>
          </p:cNvPr>
          <p:cNvSpPr txBox="1"/>
          <p:nvPr/>
        </p:nvSpPr>
        <p:spPr>
          <a:xfrm>
            <a:off x="594577" y="576601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A0A742-5C3C-4C98-8670-C3D51779529F}"/>
              </a:ext>
            </a:extLst>
          </p:cNvPr>
          <p:cNvSpPr txBox="1"/>
          <p:nvPr/>
        </p:nvSpPr>
        <p:spPr>
          <a:xfrm>
            <a:off x="2296117" y="542746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B4D386-0F33-4F6E-9BFA-5AF9841C4DE3}"/>
              </a:ext>
            </a:extLst>
          </p:cNvPr>
          <p:cNvSpPr txBox="1"/>
          <p:nvPr/>
        </p:nvSpPr>
        <p:spPr>
          <a:xfrm>
            <a:off x="7009190" y="292350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E24FE4-F3AA-4A3E-8BBA-AC7391F2DA4C}"/>
              </a:ext>
            </a:extLst>
          </p:cNvPr>
          <p:cNvSpPr txBox="1"/>
          <p:nvPr/>
        </p:nvSpPr>
        <p:spPr>
          <a:xfrm>
            <a:off x="5719432" y="3694859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26137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428</Words>
  <Application>Microsoft Office PowerPoint</Application>
  <PresentationFormat>宽屏</PresentationFormat>
  <Paragraphs>166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200</cp:revision>
  <dcterms:created xsi:type="dcterms:W3CDTF">2021-01-27T03:12:06Z</dcterms:created>
  <dcterms:modified xsi:type="dcterms:W3CDTF">2021-05-14T07:46:14Z</dcterms:modified>
</cp:coreProperties>
</file>