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3B9E2FBE-F453-42C7-925F-2D75F530432A}"/>
    <pc:docChg chg="custSel addSld modSld">
      <pc:chgData name="Wade Wilson" userId="4c3e4e0cd094df8b" providerId="LiveId" clId="{3B9E2FBE-F453-42C7-925F-2D75F530432A}" dt="2021-08-09T14:41:55.203" v="14" actId="208"/>
      <pc:docMkLst>
        <pc:docMk/>
      </pc:docMkLst>
      <pc:sldChg chg="addSp delSp modSp new mod">
        <pc:chgData name="Wade Wilson" userId="4c3e4e0cd094df8b" providerId="LiveId" clId="{3B9E2FBE-F453-42C7-925F-2D75F530432A}" dt="2021-08-09T14:41:55.203" v="14" actId="208"/>
        <pc:sldMkLst>
          <pc:docMk/>
          <pc:sldMk cId="2623168371" sldId="256"/>
        </pc:sldMkLst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2" creationId="{DE58E2B8-BCDC-4F69-ACC2-295A204128AC}"/>
          </ac:spMkLst>
        </pc:spChg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3" creationId="{DC8E7916-39E8-4C71-8422-FC69DA882BC5}"/>
          </ac:spMkLst>
        </pc:spChg>
        <pc:spChg chg="add mod ord">
          <ac:chgData name="Wade Wilson" userId="4c3e4e0cd094df8b" providerId="LiveId" clId="{3B9E2FBE-F453-42C7-925F-2D75F530432A}" dt="2021-08-09T14:41:55.203" v="14" actId="208"/>
          <ac:spMkLst>
            <pc:docMk/>
            <pc:sldMk cId="2623168371" sldId="256"/>
            <ac:spMk id="9" creationId="{299AC9FB-A93C-4408-A7FB-C45B69DF707E}"/>
          </ac:spMkLst>
        </pc:sp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4" creationId="{16C6D101-B936-4C9E-A0E1-036D4909417C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5" creationId="{8D51AB20-DD05-489E-BF92-8ACACE248117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6" creationId="{E9F21641-70A6-428B-ABF3-DAD977021792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7" creationId="{2E0DD1ED-4FAB-47D2-B868-F462561CCA93}"/>
          </ac:graphicFrameMkLst>
        </pc:graphicFrameChg>
        <pc:picChg chg="add mod">
          <ac:chgData name="Wade Wilson" userId="4c3e4e0cd094df8b" providerId="LiveId" clId="{3B9E2FBE-F453-42C7-925F-2D75F530432A}" dt="2021-08-09T14:40:05.084" v="10" actId="1076"/>
          <ac:picMkLst>
            <pc:docMk/>
            <pc:sldMk cId="2623168371" sldId="256"/>
            <ac:picMk id="8" creationId="{52BC99FF-DCE5-4909-8536-8ECE5DD37A29}"/>
          </ac:picMkLst>
        </pc:picChg>
      </pc:sldChg>
      <pc:sldMasterChg chg="addSldLayout">
        <pc:chgData name="Wade Wilson" userId="4c3e4e0cd094df8b" providerId="LiveId" clId="{3B9E2FBE-F453-42C7-925F-2D75F530432A}" dt="2021-08-09T14:39:55.574" v="0" actId="680"/>
        <pc:sldMasterMkLst>
          <pc:docMk/>
          <pc:sldMasterMk cId="2685260127" sldId="2147483648"/>
        </pc:sldMasterMkLst>
        <pc:sldLayoutChg chg="add">
          <pc:chgData name="Wade Wilson" userId="4c3e4e0cd094df8b" providerId="LiveId" clId="{3B9E2FBE-F453-42C7-925F-2D75F530432A}" dt="2021-08-09T14:39:55.574" v="0" actId="680"/>
          <pc:sldLayoutMkLst>
            <pc:docMk/>
            <pc:sldMasterMk cId="2685260127" sldId="2147483648"/>
            <pc:sldLayoutMk cId="597755672" sldId="2147483649"/>
          </pc:sldLayoutMkLst>
        </pc:sldLayoutChg>
      </pc:sldMasterChg>
    </pc:docChg>
  </pc:docChgLst>
  <pc:docChgLst>
    <pc:chgData name="Wade Wilson" userId="4c3e4e0cd094df8b" providerId="LiveId" clId="{AFFEE6F3-4C96-47C0-92A2-10EA4934537E}"/>
    <pc:docChg chg="undo custSel addSld delSld modSld">
      <pc:chgData name="Wade Wilson" userId="4c3e4e0cd094df8b" providerId="LiveId" clId="{AFFEE6F3-4C96-47C0-92A2-10EA4934537E}" dt="2021-08-10T15:15:17.119" v="32"/>
      <pc:docMkLst>
        <pc:docMk/>
      </pc:docMkLst>
      <pc:sldChg chg="addSp delSp modSp mod">
        <pc:chgData name="Wade Wilson" userId="4c3e4e0cd094df8b" providerId="LiveId" clId="{AFFEE6F3-4C96-47C0-92A2-10EA4934537E}" dt="2021-08-10T15:15:15.107" v="27" actId="21"/>
        <pc:sldMkLst>
          <pc:docMk/>
          <pc:sldMk cId="2623168371" sldId="256"/>
        </pc:sldMkLst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4" creationId="{FFC68E17-8990-4707-95F5-3DE200489586}"/>
          </ac:graphicFrameMkLst>
        </pc:graphicFrameChg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6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7" creationId="{E249FF7C-B3CA-446A-B08C-4FE0EF53FCDF}"/>
          </ac:graphicFrameMkLst>
        </pc:graphicFrameChg>
      </pc:sldChg>
      <pc:sldChg chg="new del">
        <pc:chgData name="Wade Wilson" userId="4c3e4e0cd094df8b" providerId="LiveId" clId="{AFFEE6F3-4C96-47C0-92A2-10EA4934537E}" dt="2021-08-10T15:14:19.745" v="1" actId="680"/>
        <pc:sldMkLst>
          <pc:docMk/>
          <pc:sldMk cId="2689861885" sldId="257"/>
        </pc:sldMkLst>
      </pc:sldChg>
      <pc:sldChg chg="addSp delSp modSp add mod">
        <pc:chgData name="Wade Wilson" userId="4c3e4e0cd094df8b" providerId="LiveId" clId="{AFFEE6F3-4C96-47C0-92A2-10EA4934537E}" dt="2021-08-10T15:15:17.119" v="32"/>
        <pc:sldMkLst>
          <pc:docMk/>
          <pc:sldMk cId="3853203579" sldId="257"/>
        </pc:sldMkLst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4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6" creationId="{751785F5-FD4E-41CB-9CC3-A903DA41D88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7" creationId="{539CDEDF-53B7-456F-96D7-25832E5F98BD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0" creationId="{EC8B3A68-EC7A-47FF-8E4A-DD811F027468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1" creationId="{86A61B62-DAC2-4A9C-B45B-B189D0639964}"/>
          </ac:graphicFrameMkLst>
        </pc:graphicFrameChg>
        <pc:picChg chg="add del">
          <ac:chgData name="Wade Wilson" userId="4c3e4e0cd094df8b" providerId="LiveId" clId="{AFFEE6F3-4C96-47C0-92A2-10EA4934537E}" dt="2021-08-10T15:14:33.135" v="15"/>
          <ac:picMkLst>
            <pc:docMk/>
            <pc:sldMk cId="3853203579" sldId="257"/>
            <ac:picMk id="2" creationId="{D0E84219-0945-4DCD-A340-CF4DD7D8FC9D}"/>
          </ac:picMkLst>
        </pc:picChg>
        <pc:picChg chg="add">
          <ac:chgData name="Wade Wilson" userId="4c3e4e0cd094df8b" providerId="LiveId" clId="{AFFEE6F3-4C96-47C0-92A2-10EA4934537E}" dt="2021-08-10T15:15:17.119" v="32"/>
          <ac:picMkLst>
            <pc:docMk/>
            <pc:sldMk cId="3853203579" sldId="257"/>
            <ac:picMk id="3" creationId="{384A23C9-E400-4007-98E2-5A3DC4A4E060}"/>
          </ac:picMkLst>
        </pc:picChg>
        <pc:picChg chg="del">
          <ac:chgData name="Wade Wilson" userId="4c3e4e0cd094df8b" providerId="LiveId" clId="{AFFEE6F3-4C96-47C0-92A2-10EA4934537E}" dt="2021-08-10T15:14:23.932" v="3" actId="478"/>
          <ac:picMkLst>
            <pc:docMk/>
            <pc:sldMk cId="3853203579" sldId="257"/>
            <ac:picMk id="8" creationId="{52BC99FF-DCE5-4909-8536-8ECE5DD37A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61BA-AA53-401B-8809-462EE8E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CA7D-8A6A-41A6-A24A-1248CA8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7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A4179B-1BEA-4909-AB55-620756D382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BC99FF-DCE5-4909-8536-8ECE5DD3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481328"/>
              <a:ext cx="10071465" cy="589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1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BAFED1-8B95-489A-8238-984D6AB8F2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4A23C9-E400-4007-98E2-5A3DC4A4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2060329"/>
              <a:ext cx="10071465" cy="2737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72F24-0B00-4E03-8B88-34A801789E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2984EA-C2AA-425C-B337-54F96B12D21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5FB16A-D4F8-40AD-A96C-8D5850AC3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171" y="2048136"/>
              <a:ext cx="10083658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0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CC4C0A6-D139-4A1A-AE0B-9F37DF9C65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4C170C-C27A-41A3-87FD-8FCFA00E881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FBCFF54-3F51-4033-A87B-26CE8E51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3705" y="2051184"/>
              <a:ext cx="4584589" cy="275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5F4A8-2B00-46AE-B556-F57B2966D2FB}"/>
              </a:ext>
            </a:extLst>
          </p:cNvPr>
          <p:cNvSpPr/>
          <p:nvPr/>
        </p:nvSpPr>
        <p:spPr>
          <a:xfrm>
            <a:off x="933253" y="1348031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4A4C-B375-4C94-8D5C-8679A84B06BF}"/>
              </a:ext>
            </a:extLst>
          </p:cNvPr>
          <p:cNvSpPr/>
          <p:nvPr/>
        </p:nvSpPr>
        <p:spPr>
          <a:xfrm>
            <a:off x="4394463" y="1348030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A5CC9-46ED-48F4-87B5-EF06B3CAF56A}"/>
              </a:ext>
            </a:extLst>
          </p:cNvPr>
          <p:cNvSpPr/>
          <p:nvPr/>
        </p:nvSpPr>
        <p:spPr>
          <a:xfrm>
            <a:off x="7855673" y="1348029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B981E3-1899-45B2-A7B5-290B0EE68F04}"/>
              </a:ext>
            </a:extLst>
          </p:cNvPr>
          <p:cNvSpPr/>
          <p:nvPr/>
        </p:nvSpPr>
        <p:spPr>
          <a:xfrm>
            <a:off x="93325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F243C6-F271-449D-AD6D-0C4904B33B68}"/>
              </a:ext>
            </a:extLst>
          </p:cNvPr>
          <p:cNvSpPr/>
          <p:nvPr/>
        </p:nvSpPr>
        <p:spPr>
          <a:xfrm>
            <a:off x="1426588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7EF099-A17F-4C08-9E50-171CA1C8E24C}"/>
              </a:ext>
            </a:extLst>
          </p:cNvPr>
          <p:cNvSpPr/>
          <p:nvPr/>
        </p:nvSpPr>
        <p:spPr>
          <a:xfrm>
            <a:off x="191992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6F9BE-8772-43AC-8E74-AAE36F8C8E02}"/>
              </a:ext>
            </a:extLst>
          </p:cNvPr>
          <p:cNvSpPr/>
          <p:nvPr/>
        </p:nvSpPr>
        <p:spPr>
          <a:xfrm>
            <a:off x="2413258" y="1348025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7BDBEA-793A-42CA-9C5D-11641BA6FDF3}"/>
              </a:ext>
            </a:extLst>
          </p:cNvPr>
          <p:cNvSpPr/>
          <p:nvPr/>
        </p:nvSpPr>
        <p:spPr>
          <a:xfrm>
            <a:off x="2906593" y="1348026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1ED1D6-6527-45B2-B377-58BFFCAD45AB}"/>
              </a:ext>
            </a:extLst>
          </p:cNvPr>
          <p:cNvSpPr/>
          <p:nvPr/>
        </p:nvSpPr>
        <p:spPr>
          <a:xfrm>
            <a:off x="3399928" y="1348025"/>
            <a:ext cx="493335" cy="1025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6DCC1-DFA2-4EB8-80C3-530DD5435DEB}"/>
              </a:ext>
            </a:extLst>
          </p:cNvPr>
          <p:cNvSpPr/>
          <p:nvPr/>
        </p:nvSpPr>
        <p:spPr>
          <a:xfrm>
            <a:off x="933253" y="4055096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741-2237-4F17-B4DE-DC99BF4AC238}"/>
              </a:ext>
            </a:extLst>
          </p:cNvPr>
          <p:cNvSpPr/>
          <p:nvPr/>
        </p:nvSpPr>
        <p:spPr>
          <a:xfrm>
            <a:off x="933253" y="4055096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121035-8882-4E28-837B-4A5DAEE00022}"/>
              </a:ext>
            </a:extLst>
          </p:cNvPr>
          <p:cNvSpPr/>
          <p:nvPr/>
        </p:nvSpPr>
        <p:spPr>
          <a:xfrm>
            <a:off x="4394463" y="4052732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7C2957-4341-4699-AAC8-AA7669E8E940}"/>
              </a:ext>
            </a:extLst>
          </p:cNvPr>
          <p:cNvSpPr/>
          <p:nvPr/>
        </p:nvSpPr>
        <p:spPr>
          <a:xfrm>
            <a:off x="4394463" y="4052732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94F96A-E4B9-4089-B8BE-AC553D18AAF0}"/>
              </a:ext>
            </a:extLst>
          </p:cNvPr>
          <p:cNvSpPr/>
          <p:nvPr/>
        </p:nvSpPr>
        <p:spPr>
          <a:xfrm>
            <a:off x="7855673" y="4052731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0AAB2-3E59-49D9-B046-3BA94FA4F996}"/>
              </a:ext>
            </a:extLst>
          </p:cNvPr>
          <p:cNvSpPr/>
          <p:nvPr/>
        </p:nvSpPr>
        <p:spPr>
          <a:xfrm>
            <a:off x="7855673" y="4052731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12</cp:revision>
  <dcterms:created xsi:type="dcterms:W3CDTF">2021-08-09T14:39:54Z</dcterms:created>
  <dcterms:modified xsi:type="dcterms:W3CDTF">2021-08-12T15:57:12Z</dcterms:modified>
</cp:coreProperties>
</file>