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6311E97-BDEA-49B2-9289-FC34BE87FF5A}">
          <p14:sldIdLst>
            <p14:sldId id="256"/>
            <p14:sldId id="257"/>
            <p14:sldId id="259"/>
            <p14:sldId id="260"/>
          </p14:sldIdLst>
        </p14:section>
        <p14:section name="调色盘" id="{F219C78C-63A3-46B0-B927-77D926844DA0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C4B7D7"/>
    <a:srgbClr val="D00000"/>
    <a:srgbClr val="EE0000"/>
    <a:srgbClr val="705697"/>
    <a:srgbClr val="FDEBDD"/>
    <a:srgbClr val="B7D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573D9-4EBC-4D7C-9928-1CAE78729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084FD7-59A9-469C-A0F7-1E55F7A52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B3BCB-32FB-43A0-9455-41D69829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2021-01-31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7DB8C8-6843-472A-9E9C-A5BFB902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A1B280-ABAE-400C-A396-70539E5B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8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F34FE-24E3-4BC3-BC27-D6B255B3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1B4C29-6FA1-48B1-AD61-70987D3CC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BB191C-5055-43A4-9BFB-AF9C19C4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2021-01-31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C6B432-4002-4148-8425-AE8BC2BB1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B0F31-6913-41C1-B85A-D4F13891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18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043938-05C8-4568-82B5-96DC073499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5C6992-AD6F-4B01-BDAA-D9C96DCE9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218911-98BE-4ED6-A456-680D9CD9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2021-01-31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7CA7F-477C-4584-BD65-A0CB381B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5D93E2-2CA5-4C78-A7C3-653B2E79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99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EB3C8-EF62-4E6C-BB70-EC57AE0D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A68BB4-8C4B-4000-8F0B-8C389424A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F9816E-AA5B-4A32-B072-A3F12DE1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2021-01-31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1BEFD-0739-4B38-9421-F064B7BB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1F198-0464-4BA9-B1C5-CBFBE1024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57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D40BE-AABD-4928-8E5F-28434A24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1BD1BE-DAFB-43D2-A1C7-BF74DA7A0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F916F0-466D-4DB8-815C-0463A6D7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2021-01-31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C24ECD-A8C2-48BE-94FC-4530F94D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0AA357-4F01-4F9C-A2BF-99F498A1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05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14D21-9F77-4FEB-8EC5-8F3DCD9E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D1FED-0A4B-4860-8772-62F314A16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6B1FD5-F7FD-4ADF-B9F6-22B21E097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D1EC61-F01F-4F9C-8ACE-D5EB57C2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2021-01-31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BEAA9F-E52B-43E6-934E-F98D7877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8007E7-4165-46FD-8660-E49FA573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25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878B7-1DEB-4571-A475-134FD874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263A6-0CF5-450F-8FC7-A538EBE0B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7C1992-299A-4FFC-B8C7-7FF81DED2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0AB141-72E7-4992-9879-0FCEBF256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AE6776-F042-4093-B64F-C5EEAE3BC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81F0ED-9847-4783-93B1-CFF24CC74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2021-01-31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1B5E3F-2DF3-46FB-B32A-9217B6FE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4EAD0A-ADF9-46D2-8774-E5D51BDA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52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A9C6A-5047-4367-9EFD-F9CC9229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DDCCE0-9E01-4869-9488-646A0030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2021-01-31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64B427-2C6D-4060-A967-37B20AA6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EFEE8B-470F-41B3-84AB-D423DA93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2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AB302E-F7FD-4849-A57D-24DD2E57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2021-01-31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2E45E0-B90C-4AC9-ACBD-0E9E6D1F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CF2749-78C4-47F5-BDA3-5DC8BBFF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20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10166-8372-4D18-855C-BF7ACDD49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3BF3AD-830B-4D60-AF49-21E5433D0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5ABCA-AF81-455A-BC80-404B99B8D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FACEBC-E89E-490C-AE67-FEE26708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2021-01-31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1CFE10-86DE-4435-AFD2-11EB1581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5898AB-DAAD-4157-A6E6-B46596BE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63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5717E-FB07-48EB-8DAF-321140222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087BC4-19F4-4BB5-AD79-8291301D9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0B29FD-857A-44B7-B3EC-6A8015A66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78D606-D18C-49BE-ABB4-E3EDD9E7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2021-01-31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5ABF8E-BD08-460D-860A-8F4277311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C92230-82E1-4554-BB10-3AD29815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72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847F1F-F86A-4A90-8DC4-2E09ADDB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3A20D1-48C6-42CC-AF43-B1B5FD7E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7AC592-8FF6-455F-B743-CE9B5DA6F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21203-5B9D-4602-98E5-5368AAB74C7B}" type="datetimeFigureOut">
              <a:rPr lang="zh-CN" altLang="en-US" smtClean="0"/>
              <a:t>2021-01-31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0E67D-8E79-49CF-A096-5E0A64A0B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2D75A-372B-4A7C-B0F3-7D6DED79B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96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30611F1-D6E5-4EBC-A943-2E8AF34568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8"/>
          <a:stretch/>
        </p:blipFill>
        <p:spPr>
          <a:xfrm>
            <a:off x="-1" y="1152267"/>
            <a:ext cx="6177196" cy="419608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4C04743-0DB2-4359-8EAC-17B528F28B9E}"/>
              </a:ext>
            </a:extLst>
          </p:cNvPr>
          <p:cNvSpPr/>
          <p:nvPr/>
        </p:nvSpPr>
        <p:spPr>
          <a:xfrm>
            <a:off x="6012225" y="4720339"/>
            <a:ext cx="329939" cy="416560"/>
          </a:xfrm>
          <a:prstGeom prst="rect">
            <a:avLst/>
          </a:prstGeom>
          <a:solidFill>
            <a:srgbClr val="B7DD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1489C58-35FB-46D8-85DC-0F3628DB291D}"/>
              </a:ext>
            </a:extLst>
          </p:cNvPr>
          <p:cNvGrpSpPr/>
          <p:nvPr/>
        </p:nvGrpSpPr>
        <p:grpSpPr>
          <a:xfrm>
            <a:off x="8934452" y="650237"/>
            <a:ext cx="1536612" cy="2032002"/>
            <a:chOff x="454748" y="883918"/>
            <a:chExt cx="1536612" cy="203200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8061C8D-DA30-41BF-A274-0E639EB825DD}"/>
                </a:ext>
              </a:extLst>
            </p:cNvPr>
            <p:cNvSpPr/>
            <p:nvPr/>
          </p:nvSpPr>
          <p:spPr>
            <a:xfrm>
              <a:off x="454748" y="883919"/>
              <a:ext cx="1536612" cy="2032001"/>
            </a:xfrm>
            <a:prstGeom prst="rect">
              <a:avLst/>
            </a:prstGeom>
            <a:solidFill>
              <a:srgbClr val="FDEB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AFCA3F0-11AB-4D8D-AB00-4A7C57126E44}"/>
                </a:ext>
              </a:extLst>
            </p:cNvPr>
            <p:cNvSpPr/>
            <p:nvPr/>
          </p:nvSpPr>
          <p:spPr>
            <a:xfrm>
              <a:off x="454748" y="88391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D5B550B-8887-4E7C-A931-78B716C63B64}"/>
                </a:ext>
              </a:extLst>
            </p:cNvPr>
            <p:cNvSpPr/>
            <p:nvPr/>
          </p:nvSpPr>
          <p:spPr>
            <a:xfrm>
              <a:off x="454748" y="132079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A02E4F1-070E-457C-A89E-21B54413E9F1}"/>
                </a:ext>
              </a:extLst>
            </p:cNvPr>
            <p:cNvSpPr/>
            <p:nvPr/>
          </p:nvSpPr>
          <p:spPr>
            <a:xfrm>
              <a:off x="454748" y="1757679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840D77D-1A39-4F9B-A4EC-FB0ED4979AE0}"/>
              </a:ext>
            </a:extLst>
          </p:cNvPr>
          <p:cNvGrpSpPr/>
          <p:nvPr/>
        </p:nvGrpSpPr>
        <p:grpSpPr>
          <a:xfrm>
            <a:off x="8934452" y="4196082"/>
            <a:ext cx="1536612" cy="2032002"/>
            <a:chOff x="8934452" y="4196082"/>
            <a:chExt cx="1536612" cy="203200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2FA87BD-EA91-46E3-82FD-698C3E726A19}"/>
                </a:ext>
              </a:extLst>
            </p:cNvPr>
            <p:cNvGrpSpPr/>
            <p:nvPr/>
          </p:nvGrpSpPr>
          <p:grpSpPr>
            <a:xfrm>
              <a:off x="8934452" y="4196082"/>
              <a:ext cx="1536612" cy="2032002"/>
              <a:chOff x="454748" y="883918"/>
              <a:chExt cx="1536612" cy="2032002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91F983D-9019-4018-B418-1153F3A10A0E}"/>
                  </a:ext>
                </a:extLst>
              </p:cNvPr>
              <p:cNvSpPr/>
              <p:nvPr/>
            </p:nvSpPr>
            <p:spPr>
              <a:xfrm>
                <a:off x="454748" y="883919"/>
                <a:ext cx="1536612" cy="2032001"/>
              </a:xfrm>
              <a:prstGeom prst="rect">
                <a:avLst/>
              </a:prstGeom>
              <a:solidFill>
                <a:srgbClr val="FDEBD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DDECE83-3E5E-40C2-91FB-96F1C976B1DF}"/>
                  </a:ext>
                </a:extLst>
              </p:cNvPr>
              <p:cNvSpPr/>
              <p:nvPr/>
            </p:nvSpPr>
            <p:spPr>
              <a:xfrm>
                <a:off x="454748" y="88391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35908C2-11CB-40CF-9D33-7FDA22F1DFA1}"/>
                  </a:ext>
                </a:extLst>
              </p:cNvPr>
              <p:cNvSpPr/>
              <p:nvPr/>
            </p:nvSpPr>
            <p:spPr>
              <a:xfrm>
                <a:off x="454748" y="132079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B040914-697C-49DA-9610-69781CB6F378}"/>
                  </a:ext>
                </a:extLst>
              </p:cNvPr>
              <p:cNvSpPr/>
              <p:nvPr/>
            </p:nvSpPr>
            <p:spPr>
              <a:xfrm>
                <a:off x="454748" y="1757679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9091895-AD44-462F-AA72-18B0A3BDB592}"/>
                </a:ext>
              </a:extLst>
            </p:cNvPr>
            <p:cNvSpPr/>
            <p:nvPr/>
          </p:nvSpPr>
          <p:spPr>
            <a:xfrm>
              <a:off x="8934452" y="5506723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970DF66D-CA8C-4BEA-A8C7-CFFF7675C645}"/>
              </a:ext>
            </a:extLst>
          </p:cNvPr>
          <p:cNvSpPr txBox="1"/>
          <p:nvPr/>
        </p:nvSpPr>
        <p:spPr>
          <a:xfrm>
            <a:off x="8651198" y="181091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C1EE580-8C54-4A0A-8AB4-79F5C5018A76}"/>
              </a:ext>
            </a:extLst>
          </p:cNvPr>
          <p:cNvSpPr txBox="1"/>
          <p:nvPr/>
        </p:nvSpPr>
        <p:spPr>
          <a:xfrm>
            <a:off x="8651198" y="3574536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6FB037E-5FF6-4B60-9C2A-E75947BE781B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9702758" y="2926080"/>
            <a:ext cx="0" cy="6484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642956-8C4A-4CDF-9D9F-F74D5FC8E45E}"/>
              </a:ext>
            </a:extLst>
          </p:cNvPr>
          <p:cNvSpPr txBox="1"/>
          <p:nvPr/>
        </p:nvSpPr>
        <p:spPr>
          <a:xfrm>
            <a:off x="10136174" y="3094334"/>
            <a:ext cx="114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E778EB7-77DB-4EDD-BB3A-9859DBD9B7FD}"/>
              </a:ext>
            </a:extLst>
          </p:cNvPr>
          <p:cNvSpPr/>
          <p:nvPr/>
        </p:nvSpPr>
        <p:spPr>
          <a:xfrm>
            <a:off x="4000694" y="4570925"/>
            <a:ext cx="715387" cy="71538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836BC7F-1F63-4096-9D3E-6B49CC5CE371}"/>
              </a:ext>
            </a:extLst>
          </p:cNvPr>
          <p:cNvCxnSpPr>
            <a:cxnSpLocks/>
            <a:stCxn id="26" idx="1"/>
          </p:cNvCxnSpPr>
          <p:nvPr/>
        </p:nvCxnSpPr>
        <p:spPr>
          <a:xfrm flipV="1">
            <a:off x="4105460" y="0"/>
            <a:ext cx="4828991" cy="46756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D959870-9C4D-49FB-B4F2-50A0C562F91E}"/>
              </a:ext>
            </a:extLst>
          </p:cNvPr>
          <p:cNvCxnSpPr>
            <a:stCxn id="26" idx="5"/>
          </p:cNvCxnSpPr>
          <p:nvPr/>
        </p:nvCxnSpPr>
        <p:spPr>
          <a:xfrm flipV="1">
            <a:off x="4611315" y="2926080"/>
            <a:ext cx="4486965" cy="22554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FE7B722-AE12-4B19-ACBB-FB3F77D42F9F}"/>
              </a:ext>
            </a:extLst>
          </p:cNvPr>
          <p:cNvGrpSpPr/>
          <p:nvPr/>
        </p:nvGrpSpPr>
        <p:grpSpPr>
          <a:xfrm>
            <a:off x="254720" y="78874"/>
            <a:ext cx="6343747" cy="5207438"/>
            <a:chOff x="254720" y="78874"/>
            <a:chExt cx="6343747" cy="5207438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943B726B-F1E2-4661-87F1-1995971C19BB}"/>
                </a:ext>
              </a:extLst>
            </p:cNvPr>
            <p:cNvSpPr/>
            <p:nvPr/>
          </p:nvSpPr>
          <p:spPr>
            <a:xfrm>
              <a:off x="3084762" y="4570925"/>
              <a:ext cx="715387" cy="71538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AC63AFBC-D99B-4A86-9164-FA4AFC5D8750}"/>
                </a:ext>
              </a:extLst>
            </p:cNvPr>
            <p:cNvSpPr/>
            <p:nvPr/>
          </p:nvSpPr>
          <p:spPr>
            <a:xfrm>
              <a:off x="2173035" y="4570925"/>
              <a:ext cx="715387" cy="71538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00EFEC1-CC62-477D-9FC9-5CE4458C1964}"/>
                </a:ext>
              </a:extLst>
            </p:cNvPr>
            <p:cNvSpPr/>
            <p:nvPr/>
          </p:nvSpPr>
          <p:spPr>
            <a:xfrm>
              <a:off x="254720" y="4928618"/>
              <a:ext cx="1457257" cy="2529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47838FF-3183-4086-98E2-BF065FE63E73}"/>
                </a:ext>
              </a:extLst>
            </p:cNvPr>
            <p:cNvSpPr/>
            <p:nvPr/>
          </p:nvSpPr>
          <p:spPr>
            <a:xfrm>
              <a:off x="278446" y="1305289"/>
              <a:ext cx="1457257" cy="2529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426A0544-1A94-4F0F-BCFB-F0A57289543A}"/>
                </a:ext>
              </a:extLst>
            </p:cNvPr>
            <p:cNvGrpSpPr/>
            <p:nvPr/>
          </p:nvGrpSpPr>
          <p:grpSpPr>
            <a:xfrm>
              <a:off x="2580032" y="92597"/>
              <a:ext cx="1307286" cy="994520"/>
              <a:chOff x="2580032" y="92597"/>
              <a:chExt cx="1307286" cy="994520"/>
            </a:xfrm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3F62831-8D04-4CBA-891E-22E28FD03266}"/>
                  </a:ext>
                </a:extLst>
              </p:cNvPr>
              <p:cNvSpPr txBox="1"/>
              <p:nvPr/>
            </p:nvSpPr>
            <p:spPr>
              <a:xfrm>
                <a:off x="2580032" y="391468"/>
                <a:ext cx="1307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inode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map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8ECAEB40-F3EB-4E7B-A432-CF40A89B0733}"/>
                  </a:ext>
                </a:extLst>
              </p:cNvPr>
              <p:cNvSpPr/>
              <p:nvPr/>
            </p:nvSpPr>
            <p:spPr>
              <a:xfrm>
                <a:off x="2608524" y="92597"/>
                <a:ext cx="1060651" cy="99452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BEBDD791-B5F6-4277-A548-39E430C726A5}"/>
                </a:ext>
              </a:extLst>
            </p:cNvPr>
            <p:cNvCxnSpPr>
              <a:cxnSpLocks/>
              <a:stCxn id="40" idx="1"/>
              <a:endCxn id="39" idx="0"/>
            </p:cNvCxnSpPr>
            <p:nvPr/>
          </p:nvCxnSpPr>
          <p:spPr>
            <a:xfrm rot="10800000" flipV="1">
              <a:off x="1007076" y="576133"/>
              <a:ext cx="1572957" cy="72915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53528AA2-6B9D-45D2-A74B-C8E96FCAA125}"/>
                </a:ext>
              </a:extLst>
            </p:cNvPr>
            <p:cNvGrpSpPr/>
            <p:nvPr/>
          </p:nvGrpSpPr>
          <p:grpSpPr>
            <a:xfrm>
              <a:off x="5537816" y="78874"/>
              <a:ext cx="1060651" cy="994520"/>
              <a:chOff x="5412745" y="78873"/>
              <a:chExt cx="1060651" cy="994520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219E51DF-5509-4E5A-B24D-F0C1E74C0FFB}"/>
                  </a:ext>
                </a:extLst>
              </p:cNvPr>
              <p:cNvSpPr/>
              <p:nvPr/>
            </p:nvSpPr>
            <p:spPr>
              <a:xfrm>
                <a:off x="5412745" y="78873"/>
                <a:ext cx="1060651" cy="99452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D2B8B20-20E7-4521-8FDF-D1CDA0616B93}"/>
                  </a:ext>
                </a:extLst>
              </p:cNvPr>
              <p:cNvSpPr txBox="1"/>
              <p:nvPr/>
            </p:nvSpPr>
            <p:spPr>
              <a:xfrm>
                <a:off x="5692154" y="402535"/>
                <a:ext cx="557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D6404955-AD35-4A25-9BCD-9570BC196209}"/>
                </a:ext>
              </a:extLst>
            </p:cNvPr>
            <p:cNvCxnSpPr>
              <a:stCxn id="46" idx="1"/>
              <a:endCxn id="41" idx="3"/>
            </p:cNvCxnSpPr>
            <p:nvPr/>
          </p:nvCxnSpPr>
          <p:spPr>
            <a:xfrm flipH="1">
              <a:off x="3669175" y="576134"/>
              <a:ext cx="1868641" cy="137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8CEEE45F-6C3D-413C-A125-F296E028F1AC}"/>
              </a:ext>
            </a:extLst>
          </p:cNvPr>
          <p:cNvSpPr txBox="1"/>
          <p:nvPr/>
        </p:nvSpPr>
        <p:spPr>
          <a:xfrm>
            <a:off x="5994106" y="5350602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0F5C7FF-2F61-47A7-AFD7-12CDF2411E0C}"/>
              </a:ext>
            </a:extLst>
          </p:cNvPr>
          <p:cNvSpPr txBox="1"/>
          <p:nvPr/>
        </p:nvSpPr>
        <p:spPr>
          <a:xfrm>
            <a:off x="9254667" y="307196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②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4D3F343-1452-4E4D-BDCF-133779A8AF4C}"/>
              </a:ext>
            </a:extLst>
          </p:cNvPr>
          <p:cNvSpPr txBox="1"/>
          <p:nvPr/>
        </p:nvSpPr>
        <p:spPr>
          <a:xfrm>
            <a:off x="3259830" y="535583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③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D1B1B51-8119-436A-8117-BB19061AB7E2}"/>
              </a:ext>
            </a:extLst>
          </p:cNvPr>
          <p:cNvSpPr txBox="1"/>
          <p:nvPr/>
        </p:nvSpPr>
        <p:spPr>
          <a:xfrm>
            <a:off x="2347640" y="5348349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④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26BC9D3-3E05-4E0C-9911-28B22493092B}"/>
              </a:ext>
            </a:extLst>
          </p:cNvPr>
          <p:cNvSpPr txBox="1"/>
          <p:nvPr/>
        </p:nvSpPr>
        <p:spPr>
          <a:xfrm>
            <a:off x="785924" y="535583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⑤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AE12B23-AB35-44CA-8EDF-B3B23D6D885F}"/>
              </a:ext>
            </a:extLst>
          </p:cNvPr>
          <p:cNvSpPr txBox="1"/>
          <p:nvPr/>
        </p:nvSpPr>
        <p:spPr>
          <a:xfrm>
            <a:off x="405429" y="924890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⑥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5A6135A-4882-49EA-8B89-21A68245272C}"/>
              </a:ext>
            </a:extLst>
          </p:cNvPr>
          <p:cNvSpPr txBox="1"/>
          <p:nvPr/>
        </p:nvSpPr>
        <p:spPr>
          <a:xfrm>
            <a:off x="2955761" y="1154666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⑦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002CFCC-FF46-42F5-B32A-6A1D2056E6BA}"/>
              </a:ext>
            </a:extLst>
          </p:cNvPr>
          <p:cNvSpPr txBox="1"/>
          <p:nvPr/>
        </p:nvSpPr>
        <p:spPr>
          <a:xfrm>
            <a:off x="6654184" y="40519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⑧</a:t>
            </a:r>
          </a:p>
        </p:txBody>
      </p:sp>
    </p:spTree>
    <p:extLst>
      <p:ext uri="{BB962C8B-B14F-4D97-AF65-F5344CB8AC3E}">
        <p14:creationId xmlns:p14="http://schemas.microsoft.com/office/powerpoint/2010/main" val="220518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5" grpId="0"/>
      <p:bldP spid="54" grpId="0"/>
      <p:bldP spid="57" grpId="0"/>
      <p:bldP spid="58" grpId="0"/>
      <p:bldP spid="59" grpId="0"/>
      <p:bldP spid="60" grpId="0"/>
      <p:bldP spid="61" grpId="0"/>
      <p:bldP spid="62" grpId="0"/>
      <p:bldP spid="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E077920-1273-46DE-AA30-8185F361E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8"/>
          <a:stretch/>
        </p:blipFill>
        <p:spPr>
          <a:xfrm>
            <a:off x="-1" y="1152267"/>
            <a:ext cx="6177196" cy="4196082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C12BCAFD-EF10-44AB-B567-CC056F32AB48}"/>
              </a:ext>
            </a:extLst>
          </p:cNvPr>
          <p:cNvGrpSpPr/>
          <p:nvPr/>
        </p:nvGrpSpPr>
        <p:grpSpPr>
          <a:xfrm>
            <a:off x="8934452" y="650237"/>
            <a:ext cx="1536612" cy="2032002"/>
            <a:chOff x="454748" y="883918"/>
            <a:chExt cx="1536612" cy="203200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4A615FB-F453-4DCF-9D76-C0A74A3F99A5}"/>
                </a:ext>
              </a:extLst>
            </p:cNvPr>
            <p:cNvSpPr/>
            <p:nvPr/>
          </p:nvSpPr>
          <p:spPr>
            <a:xfrm>
              <a:off x="454748" y="883919"/>
              <a:ext cx="1536612" cy="2032001"/>
            </a:xfrm>
            <a:prstGeom prst="rect">
              <a:avLst/>
            </a:prstGeom>
            <a:solidFill>
              <a:srgbClr val="FDEB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EA7AC85-55CC-42E1-9541-871B3E76A03C}"/>
                </a:ext>
              </a:extLst>
            </p:cNvPr>
            <p:cNvSpPr/>
            <p:nvPr/>
          </p:nvSpPr>
          <p:spPr>
            <a:xfrm>
              <a:off x="454748" y="88391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18FA05A-0A08-4898-B189-0AE8D44C4EA3}"/>
                </a:ext>
              </a:extLst>
            </p:cNvPr>
            <p:cNvSpPr/>
            <p:nvPr/>
          </p:nvSpPr>
          <p:spPr>
            <a:xfrm>
              <a:off x="454748" y="132079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E0495A6-9B90-4642-A864-E3806004DB7A}"/>
                </a:ext>
              </a:extLst>
            </p:cNvPr>
            <p:cNvSpPr/>
            <p:nvPr/>
          </p:nvSpPr>
          <p:spPr>
            <a:xfrm>
              <a:off x="454748" y="1757679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707F0FF3-EC1B-4410-94E7-BDB507E28720}"/>
              </a:ext>
            </a:extLst>
          </p:cNvPr>
          <p:cNvSpPr txBox="1"/>
          <p:nvPr/>
        </p:nvSpPr>
        <p:spPr>
          <a:xfrm>
            <a:off x="8651198" y="3905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a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ID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1AFC85B-CFED-4E20-B994-E76D3D4CAAC5}"/>
              </a:ext>
            </a:extLst>
          </p:cNvPr>
          <p:cNvSpPr/>
          <p:nvPr/>
        </p:nvSpPr>
        <p:spPr>
          <a:xfrm>
            <a:off x="4000694" y="4570925"/>
            <a:ext cx="715387" cy="71538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E1602E0-AC3F-48F6-ABB0-94CD59AF250F}"/>
              </a:ext>
            </a:extLst>
          </p:cNvPr>
          <p:cNvCxnSpPr>
            <a:cxnSpLocks/>
            <a:stCxn id="11" idx="1"/>
          </p:cNvCxnSpPr>
          <p:nvPr/>
        </p:nvCxnSpPr>
        <p:spPr>
          <a:xfrm flipV="1">
            <a:off x="4105460" y="0"/>
            <a:ext cx="4828991" cy="46756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45926DA-CB89-460F-AC16-3D5421CA5747}"/>
              </a:ext>
            </a:extLst>
          </p:cNvPr>
          <p:cNvCxnSpPr>
            <a:stCxn id="11" idx="5"/>
          </p:cNvCxnSpPr>
          <p:nvPr/>
        </p:nvCxnSpPr>
        <p:spPr>
          <a:xfrm flipV="1">
            <a:off x="4611315" y="2926080"/>
            <a:ext cx="4486965" cy="22554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1D624BA-025A-4A43-A1C8-B2519F024711}"/>
              </a:ext>
            </a:extLst>
          </p:cNvPr>
          <p:cNvGrpSpPr/>
          <p:nvPr/>
        </p:nvGrpSpPr>
        <p:grpSpPr>
          <a:xfrm>
            <a:off x="8934452" y="4196082"/>
            <a:ext cx="1536612" cy="2032002"/>
            <a:chOff x="8934452" y="4196082"/>
            <a:chExt cx="1536612" cy="2032002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56088A0E-5A0A-49B9-9728-A7109E0FEA35}"/>
                </a:ext>
              </a:extLst>
            </p:cNvPr>
            <p:cNvGrpSpPr/>
            <p:nvPr/>
          </p:nvGrpSpPr>
          <p:grpSpPr>
            <a:xfrm>
              <a:off x="8934452" y="4196082"/>
              <a:ext cx="1536612" cy="2032002"/>
              <a:chOff x="454748" y="883918"/>
              <a:chExt cx="1536612" cy="2032002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81544E7-74B1-4DA9-9E33-F071F169CEE9}"/>
                  </a:ext>
                </a:extLst>
              </p:cNvPr>
              <p:cNvSpPr/>
              <p:nvPr/>
            </p:nvSpPr>
            <p:spPr>
              <a:xfrm>
                <a:off x="454748" y="883919"/>
                <a:ext cx="1536612" cy="2032001"/>
              </a:xfrm>
              <a:prstGeom prst="rect">
                <a:avLst/>
              </a:prstGeom>
              <a:solidFill>
                <a:srgbClr val="FDEBD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EB56B49-2FED-48E5-9CFD-43670D5ADEEB}"/>
                  </a:ext>
                </a:extLst>
              </p:cNvPr>
              <p:cNvSpPr/>
              <p:nvPr/>
            </p:nvSpPr>
            <p:spPr>
              <a:xfrm>
                <a:off x="454748" y="88391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8C3CFFE-99BA-47EC-9D71-AF874C7E3FEC}"/>
                  </a:ext>
                </a:extLst>
              </p:cNvPr>
              <p:cNvSpPr/>
              <p:nvPr/>
            </p:nvSpPr>
            <p:spPr>
              <a:xfrm>
                <a:off x="454748" y="132079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70D0BB0-9868-4200-9A1D-FBD2AE93D8B9}"/>
                  </a:ext>
                </a:extLst>
              </p:cNvPr>
              <p:cNvSpPr/>
              <p:nvPr/>
            </p:nvSpPr>
            <p:spPr>
              <a:xfrm>
                <a:off x="454748" y="1757679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48EB20B-247C-4C78-B182-E7AC0898B72A}"/>
                </a:ext>
              </a:extLst>
            </p:cNvPr>
            <p:cNvSpPr/>
            <p:nvPr/>
          </p:nvSpPr>
          <p:spPr>
            <a:xfrm>
              <a:off x="8934452" y="5506723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FBB10AB8-52D0-4DA2-8B10-EC181B19D72F}"/>
              </a:ext>
            </a:extLst>
          </p:cNvPr>
          <p:cNvSpPr txBox="1"/>
          <p:nvPr/>
        </p:nvSpPr>
        <p:spPr>
          <a:xfrm>
            <a:off x="8651198" y="3555999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b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ID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6767A7C-5254-4FBF-B5E4-77992567C04D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9702758" y="2907543"/>
            <a:ext cx="0" cy="6484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A3B83A7-2587-4A36-822C-5C57F0A233CB}"/>
              </a:ext>
            </a:extLst>
          </p:cNvPr>
          <p:cNvSpPr txBox="1"/>
          <p:nvPr/>
        </p:nvSpPr>
        <p:spPr>
          <a:xfrm>
            <a:off x="10136174" y="3094334"/>
            <a:ext cx="114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6502B32-3446-44EB-BCC5-E02D080BA4D9}"/>
              </a:ext>
            </a:extLst>
          </p:cNvPr>
          <p:cNvGrpSpPr/>
          <p:nvPr/>
        </p:nvGrpSpPr>
        <p:grpSpPr>
          <a:xfrm>
            <a:off x="452898" y="152976"/>
            <a:ext cx="1089143" cy="994520"/>
            <a:chOff x="2580032" y="92597"/>
            <a:chExt cx="1089143" cy="994520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4E3A93E-9D84-4D6F-A74E-CC83EB4E9566}"/>
                </a:ext>
              </a:extLst>
            </p:cNvPr>
            <p:cNvSpPr txBox="1"/>
            <p:nvPr/>
          </p:nvSpPr>
          <p:spPr>
            <a:xfrm>
              <a:off x="2580032" y="391468"/>
              <a:ext cx="1060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2A21551-60D5-4A1F-917A-E120E92395C9}"/>
                </a:ext>
              </a:extLst>
            </p:cNvPr>
            <p:cNvSpPr/>
            <p:nvPr/>
          </p:nvSpPr>
          <p:spPr>
            <a:xfrm>
              <a:off x="2608524" y="92597"/>
              <a:ext cx="1060651" cy="9945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3393044D-9983-49BE-AF69-403D7E882460}"/>
              </a:ext>
            </a:extLst>
          </p:cNvPr>
          <p:cNvSpPr/>
          <p:nvPr/>
        </p:nvSpPr>
        <p:spPr>
          <a:xfrm>
            <a:off x="6012225" y="4720339"/>
            <a:ext cx="329939" cy="416560"/>
          </a:xfrm>
          <a:prstGeom prst="rect">
            <a:avLst/>
          </a:prstGeom>
          <a:solidFill>
            <a:srgbClr val="B7DD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E9EC7BB-4864-4C69-AC31-89A9C08EFE03}"/>
              </a:ext>
            </a:extLst>
          </p:cNvPr>
          <p:cNvSpPr/>
          <p:nvPr/>
        </p:nvSpPr>
        <p:spPr>
          <a:xfrm>
            <a:off x="3232387" y="4720338"/>
            <a:ext cx="317502" cy="416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AD65E6-DEB9-4929-8805-4E6DA12ED325}"/>
              </a:ext>
            </a:extLst>
          </p:cNvPr>
          <p:cNvCxnSpPr>
            <a:stCxn id="25" idx="3"/>
            <a:endCxn id="21" idx="1"/>
          </p:cNvCxnSpPr>
          <p:nvPr/>
        </p:nvCxnSpPr>
        <p:spPr>
          <a:xfrm>
            <a:off x="1542041" y="650236"/>
            <a:ext cx="7109157" cy="3228929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A095079-4B09-4D2E-8CE2-47A5315A3EA1}"/>
              </a:ext>
            </a:extLst>
          </p:cNvPr>
          <p:cNvGrpSpPr/>
          <p:nvPr/>
        </p:nvGrpSpPr>
        <p:grpSpPr>
          <a:xfrm>
            <a:off x="481390" y="650236"/>
            <a:ext cx="3312804" cy="4636076"/>
            <a:chOff x="481390" y="650236"/>
            <a:chExt cx="3312804" cy="4636076"/>
          </a:xfrm>
        </p:grpSpPr>
        <p:cxnSp>
          <p:nvCxnSpPr>
            <p:cNvPr id="30" name="连接符: 肘形 29">
              <a:extLst>
                <a:ext uri="{FF2B5EF4-FFF2-40B4-BE49-F238E27FC236}">
                  <a16:creationId xmlns:a16="http://schemas.microsoft.com/office/drawing/2014/main" id="{7119AECF-DD65-4001-8D18-7051CEAFF8D7}"/>
                </a:ext>
              </a:extLst>
            </p:cNvPr>
            <p:cNvCxnSpPr>
              <a:stCxn id="28" idx="2"/>
              <a:endCxn id="25" idx="1"/>
            </p:cNvCxnSpPr>
            <p:nvPr/>
          </p:nvCxnSpPr>
          <p:spPr>
            <a:xfrm rot="5400000" flipH="1">
              <a:off x="-307067" y="1438693"/>
              <a:ext cx="4486662" cy="2909748"/>
            </a:xfrm>
            <a:prstGeom prst="bentConnector4">
              <a:avLst>
                <a:gd name="adj1" fmla="val -8491"/>
                <a:gd name="adj2" fmla="val 11449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E47DF02B-FD44-4888-A959-E9A9D2B84E0A}"/>
                </a:ext>
              </a:extLst>
            </p:cNvPr>
            <p:cNvSpPr/>
            <p:nvPr/>
          </p:nvSpPr>
          <p:spPr>
            <a:xfrm>
              <a:off x="3078807" y="4570925"/>
              <a:ext cx="715387" cy="71538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552C8152-88B6-48DC-BEC3-3E0DED05B2FE}"/>
              </a:ext>
            </a:extLst>
          </p:cNvPr>
          <p:cNvSpPr txBox="1"/>
          <p:nvPr/>
        </p:nvSpPr>
        <p:spPr>
          <a:xfrm>
            <a:off x="5994106" y="5350602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4F206DD-B29D-4C00-A305-739B98B38A8C}"/>
              </a:ext>
            </a:extLst>
          </p:cNvPr>
          <p:cNvSpPr txBox="1"/>
          <p:nvPr/>
        </p:nvSpPr>
        <p:spPr>
          <a:xfrm>
            <a:off x="9254667" y="307196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②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7CB39F9-4E67-4EE5-A3F4-CFFF21D5024D}"/>
              </a:ext>
            </a:extLst>
          </p:cNvPr>
          <p:cNvSpPr txBox="1"/>
          <p:nvPr/>
        </p:nvSpPr>
        <p:spPr>
          <a:xfrm>
            <a:off x="1646807" y="181709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04164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7" grpId="0" animBg="1"/>
      <p:bldP spid="38" grpId="0"/>
      <p:bldP spid="39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4A7E588-05CB-4D48-9959-32E691CA55C5}"/>
              </a:ext>
            </a:extLst>
          </p:cNvPr>
          <p:cNvSpPr/>
          <p:nvPr/>
        </p:nvSpPr>
        <p:spPr>
          <a:xfrm>
            <a:off x="2422688" y="2083324"/>
            <a:ext cx="8135333" cy="1345676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2DCD5D-C9B0-4784-95C5-C01CEA0FAF93}"/>
              </a:ext>
            </a:extLst>
          </p:cNvPr>
          <p:cNvSpPr/>
          <p:nvPr/>
        </p:nvSpPr>
        <p:spPr>
          <a:xfrm>
            <a:off x="2422688" y="2083324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E93C6E-1D89-442D-A74B-C42A4EAE72AB}"/>
              </a:ext>
            </a:extLst>
          </p:cNvPr>
          <p:cNvSpPr/>
          <p:nvPr/>
        </p:nvSpPr>
        <p:spPr>
          <a:xfrm>
            <a:off x="3582186" y="2083324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55F7A3-4244-4CF3-884B-4741A5245479}"/>
              </a:ext>
            </a:extLst>
          </p:cNvPr>
          <p:cNvSpPr/>
          <p:nvPr/>
        </p:nvSpPr>
        <p:spPr>
          <a:xfrm>
            <a:off x="4741684" y="2083324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IMAP0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A2D29E-F5D1-407E-A81D-FDF751C3EDD8}"/>
              </a:ext>
            </a:extLst>
          </p:cNvPr>
          <p:cNvSpPr/>
          <p:nvPr/>
        </p:nvSpPr>
        <p:spPr>
          <a:xfrm>
            <a:off x="5901182" y="2083324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IMAP0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1C869A-31C4-43FD-B2D8-B15D7F6F080A}"/>
              </a:ext>
            </a:extLst>
          </p:cNvPr>
          <p:cNvSpPr/>
          <p:nvPr/>
        </p:nvSpPr>
        <p:spPr>
          <a:xfrm>
            <a:off x="433637" y="2083324"/>
            <a:ext cx="1159498" cy="1345676"/>
          </a:xfrm>
          <a:prstGeom prst="rect">
            <a:avLst/>
          </a:prstGeom>
          <a:solidFill>
            <a:srgbClr val="705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6F9A9582-3C3E-4AAF-9D2C-BF6EA4540424}"/>
              </a:ext>
            </a:extLst>
          </p:cNvPr>
          <p:cNvCxnSpPr>
            <a:stCxn id="7" idx="0"/>
            <a:endCxn id="6" idx="0"/>
          </p:cNvCxnSpPr>
          <p:nvPr/>
        </p:nvCxnSpPr>
        <p:spPr>
          <a:xfrm rot="16200000" flipV="1">
            <a:off x="4741684" y="1503575"/>
            <a:ext cx="12700" cy="1159498"/>
          </a:xfrm>
          <a:prstGeom prst="bentConnector3">
            <a:avLst>
              <a:gd name="adj1" fmla="val 180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B139D361-7BC9-4C89-9F39-D7125BA299CA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5400000">
            <a:off x="3582186" y="2849251"/>
            <a:ext cx="12700" cy="1159498"/>
          </a:xfrm>
          <a:prstGeom prst="bentConnector3">
            <a:avLst>
              <a:gd name="adj1" fmla="val 180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E06350BE-5AD2-42B0-AAE1-B3980985032D}"/>
              </a:ext>
            </a:extLst>
          </p:cNvPr>
          <p:cNvCxnSpPr>
            <a:stCxn id="9" idx="2"/>
            <a:endCxn id="8" idx="2"/>
          </p:cNvCxnSpPr>
          <p:nvPr/>
        </p:nvCxnSpPr>
        <p:spPr>
          <a:xfrm rot="16200000" flipH="1">
            <a:off x="3747158" y="695227"/>
            <a:ext cx="12700" cy="5467545"/>
          </a:xfrm>
          <a:prstGeom prst="bentConnector3">
            <a:avLst>
              <a:gd name="adj1" fmla="val 5585567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3770E0D-5303-4176-AA27-4B600CA66A0C}"/>
              </a:ext>
            </a:extLst>
          </p:cNvPr>
          <p:cNvCxnSpPr>
            <a:cxnSpLocks/>
            <a:stCxn id="8" idx="0"/>
            <a:endCxn id="20" idx="2"/>
          </p:cNvCxnSpPr>
          <p:nvPr/>
        </p:nvCxnSpPr>
        <p:spPr>
          <a:xfrm flipV="1">
            <a:off x="6480931" y="1640264"/>
            <a:ext cx="0" cy="443060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961DF71-DEFB-485F-BD3A-DDD3C8A16F6D}"/>
              </a:ext>
            </a:extLst>
          </p:cNvPr>
          <p:cNvSpPr/>
          <p:nvPr/>
        </p:nvSpPr>
        <p:spPr>
          <a:xfrm>
            <a:off x="5901182" y="294588"/>
            <a:ext cx="1159498" cy="1345676"/>
          </a:xfrm>
          <a:prstGeom prst="rect">
            <a:avLst/>
          </a:prstGeom>
          <a:solidFill>
            <a:srgbClr val="D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472CBF9-D0D4-4FE5-9993-4F4F55CB4763}"/>
              </a:ext>
            </a:extLst>
          </p:cNvPr>
          <p:cNvSpPr txBox="1"/>
          <p:nvPr/>
        </p:nvSpPr>
        <p:spPr>
          <a:xfrm>
            <a:off x="7392204" y="2571496"/>
            <a:ext cx="110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E2807F5-F319-4F02-8373-DA7F51417D0F}"/>
              </a:ext>
            </a:extLst>
          </p:cNvPr>
          <p:cNvSpPr/>
          <p:nvPr/>
        </p:nvSpPr>
        <p:spPr>
          <a:xfrm>
            <a:off x="8770103" y="2089674"/>
            <a:ext cx="1787918" cy="1332975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32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>
            <a:extLst>
              <a:ext uri="{FF2B5EF4-FFF2-40B4-BE49-F238E27FC236}">
                <a16:creationId xmlns:a16="http://schemas.microsoft.com/office/drawing/2014/main" id="{6D9BD330-67F9-409D-A27F-270A76B2F55D}"/>
              </a:ext>
            </a:extLst>
          </p:cNvPr>
          <p:cNvGrpSpPr/>
          <p:nvPr/>
        </p:nvGrpSpPr>
        <p:grpSpPr>
          <a:xfrm>
            <a:off x="2550010" y="279722"/>
            <a:ext cx="5441771" cy="5543308"/>
            <a:chOff x="2550010" y="279722"/>
            <a:chExt cx="5441771" cy="554330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1393657-301D-4262-950F-C84FC5C78963}"/>
                </a:ext>
              </a:extLst>
            </p:cNvPr>
            <p:cNvSpPr/>
            <p:nvPr/>
          </p:nvSpPr>
          <p:spPr>
            <a:xfrm>
              <a:off x="2550010" y="175935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C041DDE-D5A3-4D02-9910-CB38AD5A0251}"/>
                </a:ext>
              </a:extLst>
            </p:cNvPr>
            <p:cNvSpPr/>
            <p:nvPr/>
          </p:nvSpPr>
          <p:spPr>
            <a:xfrm>
              <a:off x="2550010" y="17593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C5896F2-1EFC-408A-BCD0-461E92201723}"/>
                </a:ext>
              </a:extLst>
            </p:cNvPr>
            <p:cNvSpPr/>
            <p:nvPr/>
          </p:nvSpPr>
          <p:spPr>
            <a:xfrm>
              <a:off x="3055716" y="1759352"/>
              <a:ext cx="505706" cy="755248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C2CBA5F-13DB-4337-A5D5-191A2666EB65}"/>
                </a:ext>
              </a:extLst>
            </p:cNvPr>
            <p:cNvSpPr/>
            <p:nvPr/>
          </p:nvSpPr>
          <p:spPr>
            <a:xfrm>
              <a:off x="3561422" y="1759352"/>
              <a:ext cx="505706" cy="755248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2A80B6E-F7B5-4CEB-81CB-86799BF684F8}"/>
                </a:ext>
              </a:extLst>
            </p:cNvPr>
            <p:cNvSpPr/>
            <p:nvPr/>
          </p:nvSpPr>
          <p:spPr>
            <a:xfrm>
              <a:off x="4067128" y="17593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45CBDB0-68EA-41FB-A28A-7A33895631F8}"/>
                </a:ext>
              </a:extLst>
            </p:cNvPr>
            <p:cNvSpPr/>
            <p:nvPr/>
          </p:nvSpPr>
          <p:spPr>
            <a:xfrm>
              <a:off x="5529953" y="175935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EE251DC-9FFB-4540-AB78-7E1731B63716}"/>
                </a:ext>
              </a:extLst>
            </p:cNvPr>
            <p:cNvSpPr/>
            <p:nvPr/>
          </p:nvSpPr>
          <p:spPr>
            <a:xfrm>
              <a:off x="5529953" y="17593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D144DFC-B683-4533-866B-D60FA5A1AB41}"/>
                </a:ext>
              </a:extLst>
            </p:cNvPr>
            <p:cNvSpPr/>
            <p:nvPr/>
          </p:nvSpPr>
          <p:spPr>
            <a:xfrm>
              <a:off x="6035659" y="1759352"/>
              <a:ext cx="505706" cy="755248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3F12F80-CCA9-455B-9C11-39A3BFFF9D25}"/>
                </a:ext>
              </a:extLst>
            </p:cNvPr>
            <p:cNvSpPr/>
            <p:nvPr/>
          </p:nvSpPr>
          <p:spPr>
            <a:xfrm>
              <a:off x="6541365" y="1759352"/>
              <a:ext cx="505706" cy="755248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13CC8B3-C96C-416B-8BCE-D0B0571F3F23}"/>
                </a:ext>
              </a:extLst>
            </p:cNvPr>
            <p:cNvSpPr/>
            <p:nvPr/>
          </p:nvSpPr>
          <p:spPr>
            <a:xfrm>
              <a:off x="7047071" y="17593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1B238B9-4065-40A3-B94A-54B0AE7DD079}"/>
                </a:ext>
              </a:extLst>
            </p:cNvPr>
            <p:cNvSpPr/>
            <p:nvPr/>
          </p:nvSpPr>
          <p:spPr>
            <a:xfrm>
              <a:off x="2550010" y="27972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8A38F5B-7E31-472D-BF1E-024EE52671D9}"/>
                </a:ext>
              </a:extLst>
            </p:cNvPr>
            <p:cNvSpPr/>
            <p:nvPr/>
          </p:nvSpPr>
          <p:spPr>
            <a:xfrm>
              <a:off x="2550010" y="27972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31B71F6-AA2B-43CF-B324-C76266096480}"/>
                </a:ext>
              </a:extLst>
            </p:cNvPr>
            <p:cNvSpPr/>
            <p:nvPr/>
          </p:nvSpPr>
          <p:spPr>
            <a:xfrm>
              <a:off x="3055716" y="27972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00E7946-6FE2-469A-9A28-2E08393C0D05}"/>
                </a:ext>
              </a:extLst>
            </p:cNvPr>
            <p:cNvSpPr/>
            <p:nvPr/>
          </p:nvSpPr>
          <p:spPr>
            <a:xfrm>
              <a:off x="3561422" y="27972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9FB5881-C02C-43DD-8E52-5C2C057865A8}"/>
                </a:ext>
              </a:extLst>
            </p:cNvPr>
            <p:cNvSpPr/>
            <p:nvPr/>
          </p:nvSpPr>
          <p:spPr>
            <a:xfrm>
              <a:off x="4067128" y="27972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136FBDF0-5431-41EF-AF71-5DF66CC60422}"/>
                </a:ext>
              </a:extLst>
            </p:cNvPr>
            <p:cNvCxnSpPr>
              <a:stCxn id="37" idx="2"/>
              <a:endCxn id="2" idx="0"/>
            </p:cNvCxnSpPr>
            <p:nvPr/>
          </p:nvCxnSpPr>
          <p:spPr>
            <a:xfrm>
              <a:off x="2802863" y="1034970"/>
              <a:ext cx="0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719E03DF-0DAF-48F4-A92F-8E48045809B1}"/>
                </a:ext>
              </a:extLst>
            </p:cNvPr>
            <p:cNvCxnSpPr>
              <a:cxnSpLocks/>
              <a:stCxn id="38" idx="2"/>
              <a:endCxn id="25" idx="0"/>
            </p:cNvCxnSpPr>
            <p:nvPr/>
          </p:nvCxnSpPr>
          <p:spPr>
            <a:xfrm>
              <a:off x="3308569" y="1034970"/>
              <a:ext cx="1011412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D8049840-1443-4675-A754-3B3A0F999990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>
              <a:off x="3814275" y="1034970"/>
              <a:ext cx="1968531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054A6AD7-DEFC-4377-BC33-3E937509E0B9}"/>
                </a:ext>
              </a:extLst>
            </p:cNvPr>
            <p:cNvCxnSpPr>
              <a:cxnSpLocks/>
              <a:stCxn id="40" idx="2"/>
              <a:endCxn id="30" idx="0"/>
            </p:cNvCxnSpPr>
            <p:nvPr/>
          </p:nvCxnSpPr>
          <p:spPr>
            <a:xfrm>
              <a:off x="4319981" y="1034970"/>
              <a:ext cx="2979943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ED8E0C3-EA87-47C1-9986-143E271BBAD1}"/>
                </a:ext>
              </a:extLst>
            </p:cNvPr>
            <p:cNvSpPr/>
            <p:nvPr/>
          </p:nvSpPr>
          <p:spPr>
            <a:xfrm>
              <a:off x="2550010" y="506778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B5AA10C-AA19-47BD-8157-4E82D3C4FE1B}"/>
                </a:ext>
              </a:extLst>
            </p:cNvPr>
            <p:cNvSpPr/>
            <p:nvPr/>
          </p:nvSpPr>
          <p:spPr>
            <a:xfrm>
              <a:off x="2550010" y="506778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6E2BB76-8157-46F6-B82E-29557BD8D255}"/>
                </a:ext>
              </a:extLst>
            </p:cNvPr>
            <p:cNvSpPr/>
            <p:nvPr/>
          </p:nvSpPr>
          <p:spPr>
            <a:xfrm>
              <a:off x="3055716" y="506778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E04E1B54-8417-4088-B3C0-F27C0B728CA5}"/>
                </a:ext>
              </a:extLst>
            </p:cNvPr>
            <p:cNvSpPr/>
            <p:nvPr/>
          </p:nvSpPr>
          <p:spPr>
            <a:xfrm>
              <a:off x="3561422" y="506778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71BD905-A4F2-4D02-907A-B211A85436E2}"/>
                </a:ext>
              </a:extLst>
            </p:cNvPr>
            <p:cNvSpPr/>
            <p:nvPr/>
          </p:nvSpPr>
          <p:spPr>
            <a:xfrm>
              <a:off x="4067128" y="506778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62DF8BF-2151-46FC-836A-3727E7DD6D48}"/>
                </a:ext>
              </a:extLst>
            </p:cNvPr>
            <p:cNvSpPr/>
            <p:nvPr/>
          </p:nvSpPr>
          <p:spPr>
            <a:xfrm>
              <a:off x="5529953" y="506778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5644508-6F73-403C-8B53-E9CEBFA4712E}"/>
                </a:ext>
              </a:extLst>
            </p:cNvPr>
            <p:cNvSpPr/>
            <p:nvPr/>
          </p:nvSpPr>
          <p:spPr>
            <a:xfrm>
              <a:off x="2550010" y="358815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4125D9F-76B1-4A23-ABB1-F2A1F760DB21}"/>
                </a:ext>
              </a:extLst>
            </p:cNvPr>
            <p:cNvSpPr/>
            <p:nvPr/>
          </p:nvSpPr>
          <p:spPr>
            <a:xfrm>
              <a:off x="2550010" y="35881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39DEE5B-CC45-4D90-ABCF-3F1E42CBF94F}"/>
                </a:ext>
              </a:extLst>
            </p:cNvPr>
            <p:cNvSpPr/>
            <p:nvPr/>
          </p:nvSpPr>
          <p:spPr>
            <a:xfrm>
              <a:off x="3055716" y="35881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3200691-15B3-4B87-B3FE-7FBE49EF54EB}"/>
                </a:ext>
              </a:extLst>
            </p:cNvPr>
            <p:cNvSpPr/>
            <p:nvPr/>
          </p:nvSpPr>
          <p:spPr>
            <a:xfrm>
              <a:off x="3561422" y="35881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4D6E3EA-EFB2-44F5-8CA5-BA3BE7662B35}"/>
                </a:ext>
              </a:extLst>
            </p:cNvPr>
            <p:cNvSpPr/>
            <p:nvPr/>
          </p:nvSpPr>
          <p:spPr>
            <a:xfrm>
              <a:off x="4067128" y="35881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5B8A3C3E-362F-4E5D-B752-33FE33CA51B9}"/>
                </a:ext>
              </a:extLst>
            </p:cNvPr>
            <p:cNvCxnSpPr>
              <a:stCxn id="61" idx="2"/>
              <a:endCxn id="51" idx="0"/>
            </p:cNvCxnSpPr>
            <p:nvPr/>
          </p:nvCxnSpPr>
          <p:spPr>
            <a:xfrm>
              <a:off x="3814275" y="4343400"/>
              <a:ext cx="0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132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DB66469-6DD8-4679-B910-90F9FDF91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A0FB07F-0798-44EC-B421-D8F33AACA54D}"/>
              </a:ext>
            </a:extLst>
          </p:cNvPr>
          <p:cNvSpPr/>
          <p:nvPr/>
        </p:nvSpPr>
        <p:spPr>
          <a:xfrm>
            <a:off x="772998" y="1225485"/>
            <a:ext cx="914400" cy="914400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695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53</Words>
  <Application>Microsoft Office PowerPoint</Application>
  <PresentationFormat>宽屏</PresentationFormat>
  <Paragraphs>34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Wade Wilson</dc:creator>
  <cp:lastModifiedBy>Wade Wilson</cp:lastModifiedBy>
  <cp:revision>80</cp:revision>
  <dcterms:created xsi:type="dcterms:W3CDTF">2021-01-27T03:12:06Z</dcterms:created>
  <dcterms:modified xsi:type="dcterms:W3CDTF">2021-01-31T11:29:28Z</dcterms:modified>
</cp:coreProperties>
</file>