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1C08B-11BE-4A52-A639-B54C3CA51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44F467-E567-4B4A-A320-B85F5B230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B250D-5657-4C8E-8F3A-9245ED52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F227-CCE5-4EAC-B20C-97E509EFF2A7}" type="datetimeFigureOut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7E065-BC23-4A4E-BA84-BA4AD03E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FDC75-7573-439A-BFDA-3904B614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720E-38AD-4D6B-A80E-784F3BA69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78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7538D-4082-47A4-BE2C-F04646A2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C62A97-5412-4889-B0D0-6927CB466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C4CEA-E88D-464A-8FCA-2B9701C9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F227-CCE5-4EAC-B20C-97E509EFF2A7}" type="datetimeFigureOut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72759-FA25-442B-BD46-C9D3D218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D2195-51AD-42FB-A095-0B8D8197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720E-38AD-4D6B-A80E-784F3BA69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14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435913-E436-4E28-99D2-503C81385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5D63C-7B09-4B79-8550-5CB4B5DCE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538E3-A00B-4A4D-9A28-195CADDA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F227-CCE5-4EAC-B20C-97E509EFF2A7}" type="datetimeFigureOut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43634-99D8-470C-A11E-B44BED25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9DCF5-988F-40B4-84E6-5EB14694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720E-38AD-4D6B-A80E-784F3BA69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05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F1ECF-E44C-40F2-BBA5-2C789CA7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35BFD-1F0B-4A2E-8DD5-F3472AFF9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A3CF2-E315-444E-BF89-5E4530B1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F227-CCE5-4EAC-B20C-97E509EFF2A7}" type="datetimeFigureOut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2FB06-44F3-45D0-9FA8-85455470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8FE99-42FE-457C-A515-82AA21F8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720E-38AD-4D6B-A80E-784F3BA69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4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31EFE-BFCD-494E-AE42-841C0B23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12058F-76D1-4A2E-A5D6-1D491FF3A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51B30-C6EC-41F4-941F-7F36C5F2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F227-CCE5-4EAC-B20C-97E509EFF2A7}" type="datetimeFigureOut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6E9B1-8265-4BD3-BE24-E6A8E05C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604C5-299C-47B1-8693-28D86C98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720E-38AD-4D6B-A80E-784F3BA69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2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37EB6-ECDD-45B5-95E8-B69F8BBA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0DE86-118A-4897-9115-4B6B4FFDC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8DAE5E-EBDD-4671-BF6B-9FF8604C1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0C143B-C890-4BEC-A1C6-79F224C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F227-CCE5-4EAC-B20C-97E509EFF2A7}" type="datetimeFigureOut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FDAB8-E555-40C3-8A25-4E998EF3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E769E-4D7E-44D4-A427-4E2E5EF2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720E-38AD-4D6B-A80E-784F3BA69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7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55D4C-ACE4-421E-AA20-5A8A994A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0439E-292B-4543-9B84-8B7EB074A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F27BF4-29D2-4F95-A04F-AEB4EB804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BF5E8C-4E2E-4464-AB47-4ABB32BE9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2F0A9C-98CC-4D29-A363-59E863401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8EA485-5477-45E8-BA93-E1FFCFC0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F227-CCE5-4EAC-B20C-97E509EFF2A7}" type="datetimeFigureOut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0A848D-641A-4DC4-8D69-A5F90FE0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4FC4DC-D278-4549-BA6B-507C1DC2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720E-38AD-4D6B-A80E-784F3BA69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93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D1B4C-0218-4C6E-B230-2F60E7B7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13F3F9-B640-41C6-9594-C233EF6A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F227-CCE5-4EAC-B20C-97E509EFF2A7}" type="datetimeFigureOut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5E6E69-67A6-4CA1-9BA3-19358E6B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CEFA4E-01B5-45F2-9D7F-710A9CEF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720E-38AD-4D6B-A80E-784F3BA69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0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BEB511-8779-4D74-B053-8A8A4560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F227-CCE5-4EAC-B20C-97E509EFF2A7}" type="datetimeFigureOut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77D473-9A2F-4E72-9539-04C76BE7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E1A10F-1B32-4C72-BC9D-198EAC26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720E-38AD-4D6B-A80E-784F3BA69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2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46D8B-97C2-476B-A938-779582D2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06C7A-7F1B-4694-85AC-AC96D6AED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2A7FCF-01C0-487B-98C2-B37315FAF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1E80B-B80B-4444-BCB6-01A28EE0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F227-CCE5-4EAC-B20C-97E509EFF2A7}" type="datetimeFigureOut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4D3457-4C79-4327-AAB3-1735BAEE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C7610F-4273-45EB-8973-C40DCB47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720E-38AD-4D6B-A80E-784F3BA69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5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68CEF-4E6D-43FB-90FC-A9D11F26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A20A58-2ED9-4034-A15B-CACBBC3DE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A8772E-0291-49B6-96AC-9F28EC374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C150AE-76B4-4F46-A63A-DD7F3713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F227-CCE5-4EAC-B20C-97E509EFF2A7}" type="datetimeFigureOut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5BB268-BE87-4F3A-A73A-27EA474F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ECA22F-A167-4375-B822-DCC645EC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C720E-38AD-4D6B-A80E-784F3BA69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19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AE520E-C060-4251-BCAA-236C2A7E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C69397-8550-4F60-8045-79E96F90A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33A75-DBE3-4ACD-9ADD-510BFD401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4F227-CCE5-4EAC-B20C-97E509EFF2A7}" type="datetimeFigureOut">
              <a:rPr lang="zh-CN" altLang="en-US" smtClean="0"/>
              <a:t>2021-04-03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3FA16-AFB2-486A-AE62-662241A51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A76B0-4A5B-4B75-86D4-BA95B1EF4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C720E-38AD-4D6B-A80E-784F3BA69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7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20149-05CC-4B2B-9081-D39AC6FF4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开发进展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DDED61-2907-427E-846A-F26197E4D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2021-03-29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231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B254-478C-4197-ABE1-9E29ED2D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装载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read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B1FB78-6DEF-4490-A0F6-B559BF2C6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177" y="2321393"/>
            <a:ext cx="2377646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9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B254-478C-4197-ABE1-9E29ED2D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装载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rename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B0F5A10-0222-4F04-9E2F-2CF6B4372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关键思想就是将原文件移动到新的路径下；</a:t>
            </a:r>
          </a:p>
        </p:txBody>
      </p:sp>
    </p:spTree>
    <p:extLst>
      <p:ext uri="{BB962C8B-B14F-4D97-AF65-F5344CB8AC3E}">
        <p14:creationId xmlns:p14="http://schemas.microsoft.com/office/powerpoint/2010/main" val="117361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20149-05CC-4B2B-9081-D39AC6FF4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DDED61-2907-427E-846A-F26197E4D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2021-03-29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5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720F8-6E89-4E14-95ED-17504112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C9D8C-1E11-4F2F-BF62-4ED7E214E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里程碑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装载</a:t>
            </a:r>
          </a:p>
        </p:txBody>
      </p:sp>
    </p:spTree>
    <p:extLst>
      <p:ext uri="{BB962C8B-B14F-4D97-AF65-F5344CB8AC3E}">
        <p14:creationId xmlns:p14="http://schemas.microsoft.com/office/powerpoint/2010/main" val="286131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A9630-E313-410E-9EB5-33002544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7E4710-3355-4489-BDF9-2DE7C2F6B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347" y="1825625"/>
            <a:ext cx="4437306" cy="4351338"/>
          </a:xfrm>
        </p:spPr>
      </p:pic>
    </p:spTree>
    <p:extLst>
      <p:ext uri="{BB962C8B-B14F-4D97-AF65-F5344CB8AC3E}">
        <p14:creationId xmlns:p14="http://schemas.microsoft.com/office/powerpoint/2010/main" val="357974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AE81F-4FAE-4AE4-9DFC-5A1028A1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里程碑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28F3D-E534-4862-8FAC-3C72A925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3.28 ~ 4.4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为原型，在开发过程中确立基本框架、流程；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 ~ 4.11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读、写、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等基本功能实现；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4.11 ~ 4.18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、写平衡优化；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4.18 ~ 4.25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掉电平衡，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设计； （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里程碑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4.25 ~ 5.02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阅读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UBIFS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，阅读更多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设计，获取创新设计灵感；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5.02 ~ 5.09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针对寻找的文献，改进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，诞生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V0.2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5.09 ~ 5.16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评估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V0.2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V0.1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的特性；</a:t>
            </a:r>
          </a:p>
        </p:txBody>
      </p:sp>
    </p:spTree>
    <p:extLst>
      <p:ext uri="{BB962C8B-B14F-4D97-AF65-F5344CB8AC3E}">
        <p14:creationId xmlns:p14="http://schemas.microsoft.com/office/powerpoint/2010/main" val="383241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B254-478C-4197-ABE1-9E29ED2D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装载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87B747-A08C-415F-B1FD-5C7286D9D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788" y="1690688"/>
            <a:ext cx="6500423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0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B254-478C-4197-ABE1-9E29ED2D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装载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0347D4-3384-4BBA-94A7-F23267B58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28" y="2416646"/>
            <a:ext cx="4183743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B254-478C-4197-ABE1-9E29ED2D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装载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umount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3C7936-DC8C-4DEC-92F5-38508931A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076" y="2102708"/>
            <a:ext cx="3779848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B254-478C-4197-ABE1-9E29ED2D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装载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umount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3C7936-DC8C-4DEC-92F5-38508931A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076" y="2102708"/>
            <a:ext cx="3779848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2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B254-478C-4197-ABE1-9E29ED2D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装载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write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91EC74-3CA6-449F-AFA0-D1CDD2269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317" y="2781613"/>
            <a:ext cx="3749365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72570"/>
      </p:ext>
    </p:extLst>
  </p:cSld>
  <p:clrMapOvr>
    <a:masterClrMapping/>
  </p:clrMapOvr>
</p:sld>
</file>

<file path=ppt/theme/theme1.xml><?xml version="1.0" encoding="utf-8"?>
<a:theme xmlns:a="http://schemas.openxmlformats.org/drawingml/2006/main" name="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66906D7D-720A-46DF-A5AD-58E2F9815916}" vid="{A1050D39-0E03-49C0-BCEB-79D514D5F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198</Words>
  <Application>Microsoft Office PowerPoint</Application>
  <PresentationFormat>宽屏</PresentationFormat>
  <Paragraphs>25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basic</vt:lpstr>
      <vt:lpstr>HoitFS开发进展</vt:lpstr>
      <vt:lpstr>Contents</vt:lpstr>
      <vt:lpstr>Layer架构</vt:lpstr>
      <vt:lpstr>里程碑</vt:lpstr>
      <vt:lpstr>SylixOS文件系统I/O装载 - ls</vt:lpstr>
      <vt:lpstr>SylixOS文件系统I/O装载 - rm</vt:lpstr>
      <vt:lpstr>SylixOS文件系统I/O装载 - umount</vt:lpstr>
      <vt:lpstr>SylixOS文件系统I/O装载 - umount</vt:lpstr>
      <vt:lpstr>SylixOS文件系统I/O装载 - write</vt:lpstr>
      <vt:lpstr>SylixOS文件系统I/O装载 - read</vt:lpstr>
      <vt:lpstr>SylixOS文件系统I/O装载 - rename</vt:lpstr>
      <vt:lpstr>Continue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41</cp:revision>
  <dcterms:created xsi:type="dcterms:W3CDTF">2021-04-03T01:13:25Z</dcterms:created>
  <dcterms:modified xsi:type="dcterms:W3CDTF">2021-04-03T01:28:13Z</dcterms:modified>
</cp:coreProperties>
</file>