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7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3985D-041E-42A9-AE6C-95B59D413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4A1939-65D8-4754-A74E-FF85F14B2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2B212F-7384-469B-A101-A1D983089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6DD5-264D-4DE4-A57F-64E7AC788EB6}" type="datetimeFigureOut">
              <a:rPr lang="zh-CN" altLang="en-US" smtClean="0"/>
              <a:t>2021-03-16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8D5EF5-54BB-45CA-B580-2335D2646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999386-ABA2-4A41-95A3-D26FB165D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CDCF-D599-4392-95AE-3A5125C21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997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77BD6-8C9D-4007-914B-CEE708C09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30FCC5-3627-4C6C-844F-2D00E0631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8A48AF-0BAC-428E-BA22-684713441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6DD5-264D-4DE4-A57F-64E7AC788EB6}" type="datetimeFigureOut">
              <a:rPr lang="zh-CN" altLang="en-US" smtClean="0"/>
              <a:t>2021-03-16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A066F5-16F6-4D64-A39B-BB865AC1D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6836CF-5145-4DA1-BA5C-200D13E0D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CDCF-D599-4392-95AE-3A5125C21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351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BE7BAFD-459E-4CFC-B0C0-6C99343F11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2A65B5-74AF-4BA5-BF45-40130B24E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4B2B7F-6A5E-4B72-9C20-1B0BE0B98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6DD5-264D-4DE4-A57F-64E7AC788EB6}" type="datetimeFigureOut">
              <a:rPr lang="zh-CN" altLang="en-US" smtClean="0"/>
              <a:t>2021-03-16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3B9D49-B8BD-4444-9FB3-4DC59E29F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A162AA-59EE-4F6A-8CC0-083FC77C7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CDCF-D599-4392-95AE-3A5125C21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399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03B8E-0D0C-49F1-A836-9AEE4C3D9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67D21C-610B-496D-98A9-A400CF9C3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D62F06-0808-4A78-91B2-9B89508CF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6DD5-264D-4DE4-A57F-64E7AC788EB6}" type="datetimeFigureOut">
              <a:rPr lang="zh-CN" altLang="en-US" smtClean="0"/>
              <a:t>2021-03-16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934926-BFD5-4A37-950C-17924496F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51036F-8646-4BFA-817F-19F7CEA68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CDCF-D599-4392-95AE-3A5125C21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945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3F416-3C8F-47A2-896E-263FDB850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4840AC-EE5C-47BA-8108-236734CF1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A3FF2B-3E3D-4F9A-B308-76080505D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6DD5-264D-4DE4-A57F-64E7AC788EB6}" type="datetimeFigureOut">
              <a:rPr lang="zh-CN" altLang="en-US" smtClean="0"/>
              <a:t>2021-03-16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13CA70-CC1B-4253-80BD-725AE36FE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D246F6-1E12-4680-965F-CB944C285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CDCF-D599-4392-95AE-3A5125C21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56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0826C-FF99-4244-B70E-5DCB32B5C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E80FA3-47E8-4A25-BB6A-83E893B05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04E964-A46C-48F7-94E2-F76623C3B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7C544A-D9DB-4737-B8EC-5343BCB80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6DD5-264D-4DE4-A57F-64E7AC788EB6}" type="datetimeFigureOut">
              <a:rPr lang="zh-CN" altLang="en-US" smtClean="0"/>
              <a:t>2021-03-16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89CBA1-D2C0-4D4D-8933-7E81D5FA4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7C1B6C-6C60-406F-A5BC-3249F6B4F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CDCF-D599-4392-95AE-3A5125C21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46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339E-AD53-4E9F-86C4-C60F619B4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087345-FA0D-4EEC-9ADB-23F51ABDE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68EB47-31AB-4EF3-99F6-CFF7072D2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1844D7-170A-4DEC-B2B5-3F2A938156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7033CF-A217-4BBB-A434-9307A5E43F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945F0DD-72EC-4B12-8A7B-C2A87444B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6DD5-264D-4DE4-A57F-64E7AC788EB6}" type="datetimeFigureOut">
              <a:rPr lang="zh-CN" altLang="en-US" smtClean="0"/>
              <a:t>2021-03-16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2046F3-F23C-435A-9B80-9EBCF64DF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8B98AD6-AC0A-4FE0-8F44-78C8853E9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CDCF-D599-4392-95AE-3A5125C21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161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DFB6AC-4F21-4F14-AEF6-8D0298E01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01C5F8-D87E-4091-AB4B-BBB9CC69A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6DD5-264D-4DE4-A57F-64E7AC788EB6}" type="datetimeFigureOut">
              <a:rPr lang="zh-CN" altLang="en-US" smtClean="0"/>
              <a:t>2021-03-16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9E7F9D-814C-4A69-BFB5-0A061957B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FE6593-ACF1-4968-8602-A9E08DA3D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CDCF-D599-4392-95AE-3A5125C21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221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00338F-14AB-4F86-B5B6-5580F25CA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6DD5-264D-4DE4-A57F-64E7AC788EB6}" type="datetimeFigureOut">
              <a:rPr lang="zh-CN" altLang="en-US" smtClean="0"/>
              <a:t>2021-03-16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9925DA-9ED3-4DB7-9BBA-C1D86F1E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FF60BC-717D-41A8-8A9C-6D661419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CDCF-D599-4392-95AE-3A5125C21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483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95F57-FDD9-464E-8682-8BC0785DB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107369-6C35-4825-AE2A-7D6523209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675FC8-5673-4305-ADEE-14449EC54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9A53AD-66C1-492D-9AF1-6A4F1E9D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6DD5-264D-4DE4-A57F-64E7AC788EB6}" type="datetimeFigureOut">
              <a:rPr lang="zh-CN" altLang="en-US" smtClean="0"/>
              <a:t>2021-03-16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9F5870-EC99-443B-BA29-CC49AB3F4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7E14C4-D2FB-434B-A1E4-1F7F7F28A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CDCF-D599-4392-95AE-3A5125C21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67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84366-D04A-4EB2-B0C8-BC8896C2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D6FBF8D-F064-4793-8715-7644F88B6C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AA71AF-AA24-4659-8626-8A877205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1E8713-D617-4362-BCE6-D53398A62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6DD5-264D-4DE4-A57F-64E7AC788EB6}" type="datetimeFigureOut">
              <a:rPr lang="zh-CN" altLang="en-US" smtClean="0"/>
              <a:t>2021-03-16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49FCC3-D304-4699-BEE0-AE078E305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6B1307-2BAE-4FE6-BB53-6B9E69C10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CDCF-D599-4392-95AE-3A5125C21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303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367490-253A-4977-A12D-DCCBB492B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410044-8289-49F4-9287-F68C0AA14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1328B3-DBAB-49B2-9A3F-3C604DA11E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76DD5-264D-4DE4-A57F-64E7AC788EB6}" type="datetimeFigureOut">
              <a:rPr lang="zh-CN" altLang="en-US" smtClean="0"/>
              <a:t>2021-03-16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262223-EDD0-4E1C-99E4-87449A31B1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07024E-D723-4789-96CA-3D3BC9760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3CDCF-D599-4392-95AE-3A5125C21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398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../jffs2-like-fs.ppt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93236E-ABA9-4F49-9B0D-5E41C7399A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SylixOS&amp;Driver&amp;FS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D66572-ED56-4548-B5C2-362CAAE2FA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2021-03-16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627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92A10-5A0D-4436-959E-10FEA62BA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971DBB-59CE-411F-84C9-ADE18176B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U-Boot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访问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NorFlash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NorFlash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启动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访问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NorFlash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LFS-Like FS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V0.1: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JFFS2-Like FS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325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92A10-5A0D-4436-959E-10FEA62BA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U-Boot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访问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NorFlash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971DBB-59CE-411F-84C9-ADE18176B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7344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J-Tag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向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NorFlash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中烧录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U-Boot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输入下述命令即可验证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NorFlash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的存在性；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62B5D1-6026-47F7-AF5A-AE33F0825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320" y="4213783"/>
            <a:ext cx="10211360" cy="114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137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92A10-5A0D-4436-959E-10FEA62BA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U-Boot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访问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NorFlash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F3BF5E1-C811-4A73-87C5-07293EFEE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769" y="1442627"/>
            <a:ext cx="9728462" cy="521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345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92A10-5A0D-4436-959E-10FEA62BA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NorFlash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启动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971DBB-59CE-411F-84C9-ADE18176B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7344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J-Tag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向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NorFlash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中烧录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U-Boot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通过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[k]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选项下载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BSP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至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NandFlash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输入：</a:t>
            </a:r>
            <a:r>
              <a:rPr lang="en-US" altLang="zh-CN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setenv</a:t>
            </a:r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cs typeface="Times New Roman" panose="02020603050405020304" pitchFamily="18" charset="0"/>
              </a:rPr>
              <a:t>bootcmd</a:t>
            </a:r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 "</a:t>
            </a:r>
            <a:r>
              <a:rPr lang="en-US" altLang="zh-CN" dirty="0" err="1">
                <a:latin typeface="Consolas" panose="020B0609020204030204" pitchFamily="49" charset="0"/>
                <a:cs typeface="Times New Roman" panose="02020603050405020304" pitchFamily="18" charset="0"/>
              </a:rPr>
              <a:t>nand</a:t>
            </a:r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 read 0x30000000 0x60000 0x4ce000; go 0x30000000“</a:t>
            </a:r>
          </a:p>
          <a:p>
            <a:endParaRPr lang="en-US" altLang="zh-CN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输入：</a:t>
            </a:r>
            <a:r>
              <a:rPr lang="en-US" altLang="zh-CN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saveenv</a:t>
            </a:r>
            <a:endParaRPr lang="en-US" altLang="zh-CN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正常启动即可；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306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92A10-5A0D-4436-959E-10FEA62BA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访问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NorFlash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971DBB-59CE-411F-84C9-ADE18176B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7344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关键函数：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API_VmmIoRemap2(0, 2 * 1024 * 1024);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102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92A10-5A0D-4436-959E-10FEA62BA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LFS-Like FS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971DBB-59CE-411F-84C9-ADE18176B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734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028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92A10-5A0D-4436-959E-10FEA62BA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V0.1: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JFFS2-Like FS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971DBB-59CE-411F-84C9-ADE18176B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734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pres?slideindex=1&amp;slidetitle="/>
              </a:rPr>
              <a:t>..\jffs2-like-fs.pptx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283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50CBC-9DFD-4849-865A-2CB300466F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D01E48-DC05-4D25-A3B9-69600EFCE8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2021-03-16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888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141</Words>
  <Application>Microsoft Office PowerPoint</Application>
  <PresentationFormat>宽屏</PresentationFormat>
  <Paragraphs>35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Arial</vt:lpstr>
      <vt:lpstr>Consolas</vt:lpstr>
      <vt:lpstr>Times New Roman</vt:lpstr>
      <vt:lpstr>Office 主题​​</vt:lpstr>
      <vt:lpstr>SylixOS&amp;Driver&amp;FS</vt:lpstr>
      <vt:lpstr>Contents</vt:lpstr>
      <vt:lpstr>U-Boot访问NorFlash方法</vt:lpstr>
      <vt:lpstr>U-Boot访问NorFlash方法</vt:lpstr>
      <vt:lpstr>从NorFlash启动SylixOS</vt:lpstr>
      <vt:lpstr>从SylixOS访问NorFlash</vt:lpstr>
      <vt:lpstr>SylixOS中的LFS-Like FS</vt:lpstr>
      <vt:lpstr>HoitFS V0.1: JFFS2-Like FS</vt:lpstr>
      <vt:lpstr>Continue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SylixOS&amp;Driver&amp;FS</dc:title>
  <dc:creator>Wade Wilson</dc:creator>
  <cp:lastModifiedBy>Wade Wilson</cp:lastModifiedBy>
  <cp:revision>26</cp:revision>
  <dcterms:created xsi:type="dcterms:W3CDTF">2021-03-16T13:55:23Z</dcterms:created>
  <dcterms:modified xsi:type="dcterms:W3CDTF">2021-03-16T14:13:29Z</dcterms:modified>
</cp:coreProperties>
</file>