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F5F5F5"/>
    <a:srgbClr val="C4B7D7"/>
    <a:srgbClr val="D00000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2021-02-04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96</cp:revision>
  <dcterms:created xsi:type="dcterms:W3CDTF">2021-01-27T03:12:06Z</dcterms:created>
  <dcterms:modified xsi:type="dcterms:W3CDTF">2021-02-04T09:36:32Z</dcterms:modified>
</cp:coreProperties>
</file>