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36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736EA-93C4-47F2-A187-2C9F59F8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B27EB4-9149-46EA-A596-28999913B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9A470-8604-4299-9049-8F0A2884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02422-32A1-406D-8168-7B79AFF2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92274-03DE-427E-A28C-17AE092C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DDFED-8FF0-4C5C-BD85-6D234CE9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EB22B7-07D2-4D94-9681-576EBF82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0CD6F-1671-48A4-B120-8924D866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1F50D-59CB-4947-976C-B83349F3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6C645-1571-41F3-9B2E-6FFCD874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9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5AAFC1-0EC5-4DF7-BFDB-78674595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88CCF-CCB5-434D-832E-773F9322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F565E-F390-4995-834C-1D278813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4EEA8-CE3A-497C-B42E-B5F14766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BC063-25F2-4F60-A4EB-4532B0D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4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1380-C973-426E-A926-176CC8D8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127FA-6CA0-41C5-82FF-38A4E3C2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D9563-5EF2-44D0-B438-C51D0FD8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2CD37-0F67-49FE-8325-F8F3EE80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33895-876C-4E2B-AE09-54F42434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2848A-2C72-4F41-8D49-1EF2A61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0DA1F-6771-45F4-A611-C1FF1EC0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C264-444A-4DC0-A772-E9C99E97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85CAA-D655-4BE6-9404-9F9314D8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CE5D-8859-4D51-AD30-8863B42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3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564A7-66B7-4E99-A22E-D981C96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6C7F5-B815-4D33-8C60-517D38BC7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FBF60-E7C9-4980-A5E0-10396B275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F20DB-5300-4355-B73C-A263C7CA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BE849-0E24-4069-A0D6-FAB646A6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7018D-356F-4D6D-B87F-4BCD402D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8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D065-E2E3-40AA-B806-E1B7661C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B5126-D918-4E3D-AADF-B86433A2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43BD-745C-4150-9ADC-D6FE3A7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8598AF-F464-43CA-B59B-B101318BB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AD6F57-5DBF-4397-BD0F-D33718A66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698B18-6281-4759-8129-4B42C35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45301D-3FFA-4CD4-B11A-00F89BD1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7DEDF6-A90B-4374-BA59-941E633F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8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3703E-B76F-4DC2-9E86-8B4C29EA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607A4-C0D9-4921-9259-18A1F562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734ED4-13F1-4950-A251-B48F91B8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335AE4-0DC9-4D67-9522-0382AEBC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76A7A1-2DAB-4E02-9BF6-DF06490E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F2AB43-83BA-4E8F-BF14-5414A868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D7F29-25A6-47A9-8099-71B4EE89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396F7-E411-4D5B-AC94-99606571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D4500-F3B1-4060-B81D-F77562F4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BCBF8-A74C-43F6-BF6A-BBDEC284C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FC7E9-DB6D-4160-BCF3-B4A9CFFA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FAA0C-62AE-4DA5-8B0B-33092D27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F9728-9C03-47E7-9B94-2B288DB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FED-1B06-4F11-93CE-B1B1CFD7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511400-DDA0-4A7C-829D-68C4F463F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3F5A01-F83A-4AC2-99DC-C7E09FEA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3258A-CA94-4B96-8E01-3048027D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A7782-C62F-4464-8A5D-E3E62E00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AD757-5A07-4E75-A219-9EA5FB12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B117C5-36A7-45E4-B8AF-4E8A4DF2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4D8A0-64AF-4643-BAE0-6F61AEA5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5A7BA-169F-4363-86A1-E83BF8DE1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A9E4-1020-48AA-8A63-B1B7A8DDA396}" type="datetimeFigureOut">
              <a:rPr lang="zh-CN" altLang="en-US" smtClean="0"/>
              <a:t>2021-05-07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A9E0F-8B80-4881-AC54-C43E07C75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D1D3B-FCAD-459A-A54B-B6E2EAB01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27DE-5ACD-469C-8236-0DD9FEE42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8AB66-6B87-4BDD-BFB6-EFC28C923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V0.1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15792D-3524-46A0-82FA-A60B404FE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开发第二阶段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2021-05-07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0CBA8-FA92-40C7-8EF2-7E3DC922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AF4C4-28C1-4C19-9ED9-6C0489CB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模块完成情况</a:t>
            </a:r>
            <a:endParaRPr lang="en-US" altLang="zh-CN" dirty="0"/>
          </a:p>
          <a:p>
            <a:r>
              <a:rPr lang="zh-CN" altLang="en-US"/>
              <a:t>测试情况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92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HoitFS V0.1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HoitFS V0.1</dc:title>
  <dc:creator>Wade Wilson</dc:creator>
  <cp:lastModifiedBy>Wade Wilson</cp:lastModifiedBy>
  <cp:revision>13</cp:revision>
  <dcterms:created xsi:type="dcterms:W3CDTF">2021-05-07T11:01:17Z</dcterms:created>
  <dcterms:modified xsi:type="dcterms:W3CDTF">2021-05-07T11:05:14Z</dcterms:modified>
</cp:coreProperties>
</file>