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1960" y="40586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37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6054840" y="4058640"/>
            <a:ext cx="2620440" cy="2090880"/>
          </a:xfrm>
          <a:prstGeom prst="rect">
            <a:avLst/>
          </a:prstGeom>
          <a:ln>
            <a:noFill/>
          </a:ln>
        </p:spPr>
      </p:pic>
      <p:pic>
        <p:nvPicPr>
          <p:cNvPr descr="" id="38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1406880" y="4058640"/>
            <a:ext cx="2620440" cy="20908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1960" y="40586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0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fr-FR"/>
              <a:t>Cliquez pour éditer le format du texte-titre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fr-FR"/>
              <a:t>Cliquez pour éditer le format du plan de texte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fr-FR"/>
              <a:t>Second niveau de plan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fr-FR"/>
              <a:t>Troisième niveau de plan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fr-FR"/>
              <a:t>Quatrième niveau de plan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fr-FR"/>
              <a:t>Cinquième niveau de plan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fr-FR"/>
              <a:t>Sixième niveau de plan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fr-FR"/>
              <a:t>Septième niveau de plan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r>
              <a:rPr lang="fr-FR" sz="1400"/>
              <a:t>&lt;date/heure&gt;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bIns="0" lIns="0" rIns="0" tIns="0" wrap="none"/>
          <a:p>
            <a:pPr algn="ctr"/>
            <a:r>
              <a:rPr lang="fr-FR" sz="1400"/>
              <a:t>&lt;pied de page&gt;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pPr algn="r"/>
            <a:fld id="{AD3E6271-1FC3-4EF7-93E1-228667240D15}" type="slidenum">
              <a:rPr lang="fr-FR" sz="1400"/>
              <a:t>&lt;numéro&gt;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6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fr-FR"/>
              <a:t>Budget Monitor</a:t>
            </a:r>
            <a:endParaRPr/>
          </a:p>
        </p:txBody>
      </p:sp>
      <p:sp>
        <p:nvSpPr>
          <p:cNvPr id="40" name="TextShape 2"/>
          <p:cNvSpPr txBox="1"/>
          <p:nvPr/>
        </p:nvSpPr>
        <p:spPr>
          <a:xfrm>
            <a:off x="2736000" y="4032000"/>
            <a:ext cx="4566960" cy="3463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fr-FR"/>
              <a:t>Application Mobile de Gestion de Budget(s)</a:t>
            </a:r>
            <a:endParaRPr/>
          </a:p>
        </p:txBody>
      </p:sp>
      <p:pic>
        <p:nvPicPr>
          <p:cNvPr descr="" id="41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864000" y="720000"/>
            <a:ext cx="1904760" cy="1114200"/>
          </a:xfrm>
          <a:prstGeom prst="rect">
            <a:avLst/>
          </a:prstGeom>
          <a:ln>
            <a:noFill/>
          </a:ln>
        </p:spPr>
      </p:pic>
      <p:sp>
        <p:nvSpPr>
          <p:cNvPr id="42" name="TextShape 3"/>
          <p:cNvSpPr txBox="1"/>
          <p:nvPr/>
        </p:nvSpPr>
        <p:spPr>
          <a:xfrm>
            <a:off x="2768760" y="792000"/>
            <a:ext cx="724680" cy="3463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fr-FR"/>
              <a:t>Alvini</a:t>
            </a:r>
            <a:endParaRPr/>
          </a:p>
        </p:txBody>
      </p:sp>
      <p:sp>
        <p:nvSpPr>
          <p:cNvPr id="43" name="TextShape 4"/>
          <p:cNvSpPr txBox="1"/>
          <p:nvPr/>
        </p:nvSpPr>
        <p:spPr>
          <a:xfrm>
            <a:off x="7211880" y="6048000"/>
            <a:ext cx="2436120" cy="111420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fr-FR">
                <a:solidFill>
                  <a:srgbClr val="333333"/>
                </a:solidFill>
              </a:rPr>
              <a:t>Nicolas Didier</a:t>
            </a:r>
            <a:endParaRPr/>
          </a:p>
          <a:p>
            <a:r>
              <a:rPr lang="fr-FR">
                <a:solidFill>
                  <a:srgbClr val="333333"/>
                </a:solidFill>
              </a:rPr>
              <a:t>Alex Maxime Cadevall</a:t>
            </a:r>
            <a:endParaRPr/>
          </a:p>
          <a:p>
            <a:r>
              <a:rPr lang="fr-FR">
                <a:solidFill>
                  <a:srgbClr val="333333"/>
                </a:solidFill>
              </a:rPr>
              <a:t>Vicky Poumier</a:t>
            </a:r>
            <a:endParaRPr/>
          </a:p>
          <a:p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fr-FR"/>
              <a:t>Présentation de la société</a:t>
            </a:r>
            <a:endParaRPr/>
          </a:p>
        </p:txBody>
      </p:sp>
      <p:pic>
        <p:nvPicPr>
          <p:cNvPr descr="" id="45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360000" y="2952000"/>
            <a:ext cx="1904760" cy="1114200"/>
          </a:xfrm>
          <a:prstGeom prst="rect">
            <a:avLst/>
          </a:prstGeom>
          <a:ln>
            <a:noFill/>
          </a:ln>
        </p:spPr>
      </p:pic>
      <p:sp>
        <p:nvSpPr>
          <p:cNvPr id="46" name="TextShape 2"/>
          <p:cNvSpPr txBox="1"/>
          <p:nvPr/>
        </p:nvSpPr>
        <p:spPr>
          <a:xfrm>
            <a:off x="2376000" y="2520000"/>
            <a:ext cx="7560000" cy="30124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b="1" lang="fr-FR" sz="2400"/>
              <a:t>Alvini</a:t>
            </a:r>
            <a:r>
              <a:rPr b="1" lang="fr-FR" sz="2000"/>
              <a:t> </a:t>
            </a:r>
            <a:r>
              <a:rPr lang="fr-FR"/>
              <a:t> </a:t>
            </a:r>
            <a:r>
              <a:rPr lang="fr-FR" sz="2000">
                <a:solidFill>
                  <a:srgbClr val="000000"/>
                </a:solidFill>
                <a:latin typeface="Arial"/>
                <a:ea typeface="DejaVu Sans"/>
              </a:rPr>
              <a:t>=&gt;</a:t>
            </a:r>
            <a:r>
              <a:rPr lang="fr-FR" sz="2000"/>
              <a:t> société éditrice de logiciel et application mobile :</a:t>
            </a:r>
            <a:endParaRPr/>
          </a:p>
          <a:p>
            <a:endParaRPr/>
          </a:p>
          <a:p>
            <a:endParaRPr/>
          </a:p>
          <a:p>
            <a:r>
              <a:rPr lang="fr-FR" sz="2000"/>
              <a:t>-</a:t>
            </a:r>
            <a:r>
              <a:rPr lang="fr-FR" sz="2000"/>
              <a:t>	</a:t>
            </a:r>
            <a:r>
              <a:rPr lang="fr-FR" sz="2000"/>
              <a:t>fondée en 2012</a:t>
            </a:r>
            <a:endParaRPr/>
          </a:p>
          <a:p>
            <a:endParaRPr/>
          </a:p>
          <a:p>
            <a:endParaRPr/>
          </a:p>
          <a:p>
            <a:endParaRPr/>
          </a:p>
          <a:p>
            <a:r>
              <a:rPr lang="fr-FR" sz="2000"/>
              <a:t>-</a:t>
            </a:r>
            <a:r>
              <a:rPr lang="fr-FR" sz="2000"/>
              <a:t>	</a:t>
            </a:r>
            <a:r>
              <a:rPr lang="fr-FR" sz="2000"/>
              <a:t>ambition : s'installer dans le marché des applications et </a:t>
            </a:r>
            <a:r>
              <a:rPr lang="fr-FR" sz="2000"/>
              <a:t>	</a:t>
            </a:r>
            <a:endParaRPr/>
          </a:p>
          <a:p>
            <a:endParaRPr/>
          </a:p>
          <a:p>
            <a:r>
              <a:rPr lang="fr-FR" sz="2000"/>
              <a:t>	</a:t>
            </a:r>
            <a:r>
              <a:rPr lang="fr-FR" sz="2000"/>
              <a:t>utilitaires mobiles</a:t>
            </a:r>
            <a:endParaRPr/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fr-FR"/>
              <a:t>Projet Budget Monitor</a:t>
            </a:r>
            <a:endParaRPr/>
          </a:p>
        </p:txBody>
      </p:sp>
      <p:sp>
        <p:nvSpPr>
          <p:cNvPr id="48" name="TextShape 2"/>
          <p:cNvSpPr txBox="1"/>
          <p:nvPr/>
        </p:nvSpPr>
        <p:spPr>
          <a:xfrm>
            <a:off x="3816000" y="1944000"/>
            <a:ext cx="1629000" cy="43344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fr-FR" sz="2400"/>
              <a:t>	</a:t>
            </a:r>
            <a:r>
              <a:rPr b="1" lang="fr-FR" sz="2400"/>
              <a:t>Enjeux</a:t>
            </a:r>
            <a:endParaRPr/>
          </a:p>
        </p:txBody>
      </p:sp>
      <p:sp>
        <p:nvSpPr>
          <p:cNvPr id="49" name="TextShape 3"/>
          <p:cNvSpPr txBox="1"/>
          <p:nvPr/>
        </p:nvSpPr>
        <p:spPr>
          <a:xfrm>
            <a:off x="2232000" y="3168000"/>
            <a:ext cx="6798240" cy="18820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fr-FR"/>
              <a:t>-</a:t>
            </a:r>
            <a:r>
              <a:rPr lang="fr-FR"/>
              <a:t>	</a:t>
            </a:r>
            <a:r>
              <a:rPr lang="fr-FR"/>
              <a:t>S'inspirer et regrouper des fonctionnalités déjà existantes de </a:t>
            </a:r>
            <a:endParaRPr/>
          </a:p>
          <a:p>
            <a:r>
              <a:rPr lang="fr-FR"/>
              <a:t>plusieurs applications en une seule </a:t>
            </a:r>
            <a:endParaRPr/>
          </a:p>
          <a:p>
            <a:endParaRPr/>
          </a:p>
          <a:p>
            <a:r>
              <a:rPr lang="fr-FR"/>
              <a:t>-</a:t>
            </a:r>
            <a:r>
              <a:rPr lang="fr-FR"/>
              <a:t>	</a:t>
            </a:r>
            <a:r>
              <a:rPr lang="fr-FR"/>
              <a:t>Vision différente</a:t>
            </a:r>
            <a:endParaRPr/>
          </a:p>
          <a:p>
            <a:endParaRPr/>
          </a:p>
          <a:p>
            <a:r>
              <a:rPr lang="fr-FR"/>
              <a:t>-</a:t>
            </a:r>
            <a:r>
              <a:rPr lang="fr-FR"/>
              <a:t>	</a:t>
            </a:r>
            <a:r>
              <a:rPr lang="fr-FR"/>
              <a:t>Utilisateur non destabilisé =&gt; Intuitif</a:t>
            </a:r>
            <a:endParaRPr/>
          </a:p>
          <a:p>
            <a:endParaRPr/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fr-FR"/>
              <a:t>Présentation Projet</a:t>
            </a:r>
            <a:endParaRPr/>
          </a:p>
        </p:txBody>
      </p:sp>
      <p:sp>
        <p:nvSpPr>
          <p:cNvPr id="51" name="TextShape 2"/>
          <p:cNvSpPr txBox="1"/>
          <p:nvPr/>
        </p:nvSpPr>
        <p:spPr>
          <a:xfrm>
            <a:off x="2952000" y="2088000"/>
            <a:ext cx="2545560" cy="43344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fr-FR"/>
              <a:t>	</a:t>
            </a:r>
            <a:r>
              <a:rPr lang="fr-FR"/>
              <a:t>	</a:t>
            </a:r>
            <a:r>
              <a:rPr lang="fr-FR"/>
              <a:t>	</a:t>
            </a:r>
            <a:r>
              <a:rPr b="1" lang="fr-FR" sz="2400"/>
              <a:t>Besoin</a:t>
            </a:r>
            <a:endParaRPr/>
          </a:p>
        </p:txBody>
      </p:sp>
      <p:sp>
        <p:nvSpPr>
          <p:cNvPr id="52" name="TextShape 3"/>
          <p:cNvSpPr txBox="1"/>
          <p:nvPr/>
        </p:nvSpPr>
        <p:spPr>
          <a:xfrm>
            <a:off x="1656000" y="3384000"/>
            <a:ext cx="6747480" cy="3463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fr-FR"/>
              <a:t>Posséder une application permettant de gérer un ou des budgets</a:t>
            </a:r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