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4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6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7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1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9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47276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225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6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Budget Monitor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36000" y="4032000"/>
            <a:ext cx="45669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Application Mobile de Gestion de Budget(s)</a:t>
            </a:r>
            <a:endParaRPr/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720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768760" y="792000"/>
            <a:ext cx="72468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Alvini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211880" y="6048000"/>
            <a:ext cx="2436120" cy="1114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333333"/>
                </a:solidFill>
              </a:rPr>
              <a:t>Nicolas Didier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Alex Maxime Cadevall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Vicky Poumier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Présentation de la société</a:t>
            </a:r>
            <a:endParaRPr/>
          </a:p>
        </p:txBody>
      </p:sp>
      <p:pic>
        <p:nvPicPr>
          <p:cNvPr id="45" name="Imag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50" y="9324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1217130" y="2529524"/>
            <a:ext cx="7560000" cy="453802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err="1"/>
              <a:t>Alvini</a:t>
            </a:r>
            <a:r>
              <a:rPr lang="fr-FR" sz="2000" b="1" dirty="0"/>
              <a:t> </a:t>
            </a:r>
            <a:r>
              <a:rPr lang="fr-FR" dirty="0"/>
              <a:t> </a:t>
            </a:r>
            <a:r>
              <a:rPr lang="fr-FR" sz="2000" dirty="0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lang="fr-FR" sz="2000" dirty="0"/>
              <a:t> société éditrice de logiciel et application mobile </a:t>
            </a:r>
            <a:r>
              <a:rPr lang="fr-FR" sz="2000" dirty="0" smtClean="0"/>
              <a:t>:</a:t>
            </a:r>
            <a:endParaRPr dirty="0"/>
          </a:p>
          <a:p>
            <a:r>
              <a:rPr lang="fr-FR" sz="2000" dirty="0"/>
              <a:t>-	fondée en 2012</a:t>
            </a:r>
            <a:endParaRPr dirty="0"/>
          </a:p>
          <a:p>
            <a:endParaRPr dirty="0"/>
          </a:p>
          <a:p>
            <a:r>
              <a:rPr lang="fr-FR" sz="2000" dirty="0"/>
              <a:t>-	ambition : s'installer dans le marché des applications et 	</a:t>
            </a:r>
            <a:endParaRPr dirty="0"/>
          </a:p>
          <a:p>
            <a:endParaRPr dirty="0"/>
          </a:p>
          <a:p>
            <a:r>
              <a:rPr lang="fr-FR" sz="2000" dirty="0"/>
              <a:t>	utilitaires </a:t>
            </a:r>
            <a:r>
              <a:rPr lang="fr-FR" sz="2000" dirty="0" smtClean="0"/>
              <a:t>mobiles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dirty="0" smtClean="0"/>
              <a:t>Equipe en charge du projet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CADEVAL Alex-Maxime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DIDIER Nicolas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POUMIER Vicky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0893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4000" dirty="0" smtClean="0"/>
              <a:t>Sommaire</a:t>
            </a:r>
            <a:endParaRPr sz="4000" dirty="0"/>
          </a:p>
        </p:txBody>
      </p:sp>
      <p:sp>
        <p:nvSpPr>
          <p:cNvPr id="49" name="TextShape 3"/>
          <p:cNvSpPr txBox="1"/>
          <p:nvPr/>
        </p:nvSpPr>
        <p:spPr>
          <a:xfrm>
            <a:off x="955649" y="1577324"/>
            <a:ext cx="8235975" cy="539497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buFontTx/>
              <a:buChar char="-"/>
            </a:pPr>
            <a:r>
              <a:rPr lang="fr-FR" dirty="0" smtClean="0"/>
              <a:t>Cahier des charges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Analyse et conception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Développement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projet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Démonstration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Bilan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04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3600" dirty="0" smtClean="0"/>
              <a:t>Projet Budget Monitor</a:t>
            </a:r>
            <a:endParaRPr lang="fr-FR"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829395" y="1346760"/>
            <a:ext cx="6306300" cy="433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smtClean="0"/>
              <a:t>Cahier des charges</a:t>
            </a:r>
            <a:endParaRPr lang="fr-FR" dirty="0" smtClean="0"/>
          </a:p>
        </p:txBody>
      </p:sp>
      <p:sp>
        <p:nvSpPr>
          <p:cNvPr id="52" name="TextShape 3"/>
          <p:cNvSpPr txBox="1"/>
          <p:nvPr/>
        </p:nvSpPr>
        <p:spPr>
          <a:xfrm>
            <a:off x="503999" y="2026785"/>
            <a:ext cx="8420925" cy="47645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 smtClean="0"/>
              <a:t>Application de Gestion de budgets sous Android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d’</a:t>
            </a:r>
            <a:r>
              <a:rPr lang="fr-FR" dirty="0" smtClean="0"/>
              <a:t>opérations pour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Avoir un résumé clair de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catégories pour les budgets et les opérations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de récurrence pour les opérations et les budgets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 venir</a:t>
            </a:r>
            <a:r>
              <a:rPr lang="fr-FR" dirty="0"/>
              <a:t> </a:t>
            </a:r>
            <a:r>
              <a:rPr lang="fr-FR" dirty="0" smtClean="0"/>
              <a:t>: Sauvegarder les données sur le cloud (Dropbox, Google Drive)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1901782"/>
            <a:ext cx="9674803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" y="1563839"/>
            <a:ext cx="3080246" cy="5475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62" y="1563839"/>
            <a:ext cx="3138388" cy="5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concret : affichage d’un budget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8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6" y="1563840"/>
            <a:ext cx="7237413" cy="56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fr-FR" dirty="0" smtClean="0"/>
              <a:t>Gantt prévisionnel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Gantt réalisé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375"/>
            <a:ext cx="10058400" cy="23446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8419"/>
            <a:ext cx="10058400" cy="23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123</Words>
  <Application>Microsoft Office PowerPoint</Application>
  <PresentationFormat>Personnalisé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DejaVu Sans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Cas d’utilisation</vt:lpstr>
      <vt:lpstr>Maquette de l’application</vt:lpstr>
      <vt:lpstr>Cas concret : affichage d’un budget</vt:lpstr>
      <vt:lpstr>Modèle conceptuel de données</vt:lpstr>
      <vt:lpstr>Réalisation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 DIDIER</cp:lastModifiedBy>
  <cp:revision>8</cp:revision>
  <dcterms:modified xsi:type="dcterms:W3CDTF">2014-07-24T11:59:12Z</dcterms:modified>
</cp:coreProperties>
</file>