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778963" y="1289632"/>
            <a:ext cx="5308021" cy="550474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037" y="587975"/>
            <a:ext cx="6785144" cy="3443853"/>
          </a:xfrm>
        </p:spPr>
        <p:txBody>
          <a:bodyPr anchor="b">
            <a:normAutofit/>
          </a:bodyPr>
          <a:lstStyle>
            <a:lvl1pPr algn="l">
              <a:defRPr sz="485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036" y="4237153"/>
            <a:ext cx="5461717" cy="2109242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7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88037" y="587975"/>
            <a:ext cx="8904552" cy="3443852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40054" y="4237152"/>
            <a:ext cx="8027163" cy="503978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76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54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587975"/>
            <a:ext cx="8904552" cy="3191863"/>
          </a:xfrm>
        </p:spPr>
        <p:txBody>
          <a:bodyPr anchor="ctr">
            <a:normAutofit/>
          </a:bodyPr>
          <a:lstStyle>
            <a:lvl1pPr algn="l">
              <a:defRPr sz="3086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4535805"/>
            <a:ext cx="7037423" cy="2099910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747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93" y="587975"/>
            <a:ext cx="7562439" cy="3191863"/>
          </a:xfrm>
        </p:spPr>
        <p:txBody>
          <a:bodyPr anchor="ctr">
            <a:normAutofit/>
          </a:bodyPr>
          <a:lstStyle>
            <a:lvl1pPr algn="l">
              <a:defRPr sz="3086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76074" y="3779838"/>
            <a:ext cx="7058275" cy="53197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4741133"/>
            <a:ext cx="7036110" cy="1894582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52016" y="783331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4527" y="3051870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88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3779838"/>
            <a:ext cx="7036110" cy="1871069"/>
          </a:xfrm>
        </p:spPr>
        <p:txBody>
          <a:bodyPr anchor="b">
            <a:normAutofit/>
          </a:bodyPr>
          <a:lstStyle>
            <a:lvl1pPr algn="l">
              <a:defRPr sz="3086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658160"/>
            <a:ext cx="7037423" cy="977554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964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93" y="587975"/>
            <a:ext cx="7562438" cy="3191863"/>
          </a:xfrm>
        </p:spPr>
        <p:txBody>
          <a:bodyPr anchor="ctr">
            <a:normAutofit/>
          </a:bodyPr>
          <a:lstStyle>
            <a:lvl1pPr algn="l">
              <a:defRPr sz="3086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8037" y="4283816"/>
            <a:ext cx="7036110" cy="1157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459766"/>
            <a:ext cx="7036109" cy="1175949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52016" y="783331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4527" y="3051870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171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587975"/>
            <a:ext cx="8296515" cy="31918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6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8037" y="4330481"/>
            <a:ext cx="7036110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254443"/>
            <a:ext cx="7036109" cy="138127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761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 algn="l">
              <a:defRPr sz="308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037" y="587976"/>
            <a:ext cx="7226286" cy="4153158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310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7" y="587975"/>
            <a:ext cx="2253582" cy="4871791"/>
          </a:xfrm>
        </p:spPr>
        <p:txBody>
          <a:bodyPr vert="eaVert">
            <a:normAutofit/>
          </a:bodyPr>
          <a:lstStyle>
            <a:lvl1pPr>
              <a:defRPr sz="308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036" y="587975"/>
            <a:ext cx="6449232" cy="604774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90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747276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2251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7" y="587975"/>
            <a:ext cx="7226286" cy="4153158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5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2183905"/>
            <a:ext cx="7058276" cy="2557224"/>
          </a:xfrm>
        </p:spPr>
        <p:txBody>
          <a:bodyPr anchor="b">
            <a:normAutofit/>
          </a:bodyPr>
          <a:lstStyle>
            <a:lvl1pPr algn="l">
              <a:defRPr sz="3527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4946454"/>
            <a:ext cx="7058275" cy="1689261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14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88037" y="587975"/>
            <a:ext cx="4354564" cy="415315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5139930" y="587975"/>
            <a:ext cx="4352658" cy="4143822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94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53" y="587975"/>
            <a:ext cx="4097587" cy="671971"/>
          </a:xfrm>
        </p:spPr>
        <p:txBody>
          <a:bodyPr anchor="b">
            <a:noAutofit/>
          </a:bodyPr>
          <a:lstStyle>
            <a:lvl1pPr marL="0" indent="0">
              <a:buNone/>
              <a:defRPr sz="2646" b="0" cap="all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36" y="1259946"/>
            <a:ext cx="4349603" cy="3481184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2318" y="624724"/>
            <a:ext cx="4149605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 cap="all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9931" y="1259946"/>
            <a:ext cx="4361992" cy="34718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69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3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3704" y="587975"/>
            <a:ext cx="3528219" cy="1679928"/>
          </a:xfrm>
        </p:spPr>
        <p:txBody>
          <a:bodyPr anchor="b">
            <a:normAutofit/>
          </a:bodyPr>
          <a:lstStyle>
            <a:lvl1pPr algn="l">
              <a:defRPr sz="2205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6" y="587975"/>
            <a:ext cx="4893419" cy="604774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3704" y="2435898"/>
            <a:ext cx="3528219" cy="2305235"/>
          </a:xfrm>
        </p:spPr>
        <p:txBody>
          <a:bodyPr anchor="t"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98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308" y="1595931"/>
            <a:ext cx="3928244" cy="1259946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40052" y="1007956"/>
            <a:ext cx="3617046" cy="529177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6558" y="3023870"/>
            <a:ext cx="3929308" cy="2295901"/>
          </a:xfrm>
        </p:spPr>
        <p:txBody>
          <a:bodyPr anchor="t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8037" y="6803708"/>
            <a:ext cx="6407022" cy="402483"/>
          </a:xfrm>
        </p:spPr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69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353956" y="4293150"/>
            <a:ext cx="2723506" cy="2930540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587976"/>
            <a:ext cx="7226286" cy="4153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91330" y="6803711"/>
            <a:ext cx="1323427" cy="4024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8037" y="6803708"/>
            <a:ext cx="6407022" cy="4024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766" y="6149240"/>
            <a:ext cx="944680" cy="7384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086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68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l" defTabSz="503972" rtl="0" eaLnBrk="1" latinLnBrk="0" hangingPunct="1">
        <a:spcBef>
          <a:spcPct val="0"/>
        </a:spcBef>
        <a:buNone/>
        <a:defRPr sz="3527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0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8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6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/>
              <a:t>Budget Monitor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2736000" y="4032000"/>
            <a:ext cx="456696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/>
              <a:t>Application Mobile de Gestion de Budget(s)</a:t>
            </a:r>
            <a:endParaRPr/>
          </a:p>
        </p:txBody>
      </p:sp>
      <p:pic>
        <p:nvPicPr>
          <p:cNvPr id="41" name="Imag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00" y="720000"/>
            <a:ext cx="1904760" cy="1114200"/>
          </a:xfrm>
          <a:prstGeom prst="rect">
            <a:avLst/>
          </a:prstGeom>
          <a:ln>
            <a:noFill/>
          </a:ln>
        </p:spPr>
      </p:pic>
      <p:sp>
        <p:nvSpPr>
          <p:cNvPr id="42" name="TextShape 3"/>
          <p:cNvSpPr txBox="1"/>
          <p:nvPr/>
        </p:nvSpPr>
        <p:spPr>
          <a:xfrm>
            <a:off x="2768760" y="792000"/>
            <a:ext cx="72468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/>
              <a:t>Alvini</a:t>
            </a:r>
            <a:endParaRPr/>
          </a:p>
        </p:txBody>
      </p:sp>
      <p:sp>
        <p:nvSpPr>
          <p:cNvPr id="43" name="TextShape 4"/>
          <p:cNvSpPr txBox="1"/>
          <p:nvPr/>
        </p:nvSpPr>
        <p:spPr>
          <a:xfrm>
            <a:off x="7211880" y="6048000"/>
            <a:ext cx="2436120" cy="1114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>
                <a:solidFill>
                  <a:srgbClr val="333333"/>
                </a:solidFill>
              </a:rPr>
              <a:t>Nicolas Didier</a:t>
            </a:r>
            <a:endParaRPr/>
          </a:p>
          <a:p>
            <a:r>
              <a:rPr lang="fr-FR">
                <a:solidFill>
                  <a:srgbClr val="333333"/>
                </a:solidFill>
              </a:rPr>
              <a:t>Alex Maxime Cadevall</a:t>
            </a:r>
            <a:endParaRPr/>
          </a:p>
          <a:p>
            <a:r>
              <a:rPr lang="fr-FR">
                <a:solidFill>
                  <a:srgbClr val="333333"/>
                </a:solidFill>
              </a:rPr>
              <a:t>Vicky Poumier</a:t>
            </a:r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7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/>
              <a:t>Présentation de la société</a:t>
            </a:r>
            <a:endParaRPr/>
          </a:p>
        </p:txBody>
      </p:sp>
      <p:pic>
        <p:nvPicPr>
          <p:cNvPr id="45" name="Image 44"/>
          <p:cNvPicPr/>
          <p:nvPr/>
        </p:nvPicPr>
        <p:blipFill>
          <a:blip r:embed="rId2"/>
          <a:stretch>
            <a:fillRect/>
          </a:stretch>
        </p:blipFill>
        <p:spPr>
          <a:xfrm>
            <a:off x="264750" y="932400"/>
            <a:ext cx="1904760" cy="111420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1217130" y="2529524"/>
            <a:ext cx="7560000" cy="4538025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2400" b="1" dirty="0" err="1"/>
              <a:t>Alvini</a:t>
            </a:r>
            <a:r>
              <a:rPr lang="fr-FR" sz="2000" b="1" dirty="0"/>
              <a:t> </a:t>
            </a:r>
            <a:r>
              <a:rPr lang="fr-FR" dirty="0"/>
              <a:t> </a:t>
            </a:r>
            <a:r>
              <a:rPr lang="fr-FR" sz="2000" dirty="0">
                <a:solidFill>
                  <a:srgbClr val="000000"/>
                </a:solidFill>
                <a:latin typeface="Arial"/>
                <a:ea typeface="DejaVu Sans"/>
              </a:rPr>
              <a:t>=&gt;</a:t>
            </a:r>
            <a:r>
              <a:rPr lang="fr-FR" sz="2000" dirty="0"/>
              <a:t> société éditrice de logiciel et application mobile </a:t>
            </a:r>
            <a:r>
              <a:rPr lang="fr-FR" sz="2000" dirty="0" smtClean="0"/>
              <a:t>:</a:t>
            </a:r>
            <a:endParaRPr dirty="0"/>
          </a:p>
          <a:p>
            <a:r>
              <a:rPr lang="fr-FR" sz="2000" dirty="0"/>
              <a:t>-	fondée en 2012</a:t>
            </a:r>
            <a:endParaRPr dirty="0"/>
          </a:p>
          <a:p>
            <a:endParaRPr dirty="0"/>
          </a:p>
          <a:p>
            <a:r>
              <a:rPr lang="fr-FR" sz="2000" dirty="0"/>
              <a:t>-	ambition : s'installer dans le marché des applications et 	</a:t>
            </a:r>
            <a:endParaRPr dirty="0"/>
          </a:p>
          <a:p>
            <a:endParaRPr dirty="0"/>
          </a:p>
          <a:p>
            <a:r>
              <a:rPr lang="fr-FR" sz="2000" dirty="0"/>
              <a:t>	utilitaires </a:t>
            </a:r>
            <a:r>
              <a:rPr lang="fr-FR" sz="2000" dirty="0" smtClean="0"/>
              <a:t>mobiles</a:t>
            </a:r>
          </a:p>
          <a:p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dirty="0" smtClean="0"/>
              <a:t>Equipe en charge du projet :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CADEVAL Alex-Maxime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DIDIER Nicolas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POUMIER Vicky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08933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 sz="4000" dirty="0" smtClean="0"/>
              <a:t>Sommaire</a:t>
            </a:r>
            <a:endParaRPr sz="4000" dirty="0"/>
          </a:p>
        </p:txBody>
      </p:sp>
      <p:sp>
        <p:nvSpPr>
          <p:cNvPr id="49" name="TextShape 3"/>
          <p:cNvSpPr txBox="1"/>
          <p:nvPr/>
        </p:nvSpPr>
        <p:spPr>
          <a:xfrm>
            <a:off x="955649" y="1577324"/>
            <a:ext cx="8235975" cy="5394975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marL="285750" indent="-285750">
              <a:buFontTx/>
              <a:buChar char="-"/>
            </a:pPr>
            <a:r>
              <a:rPr lang="fr-FR" dirty="0" smtClean="0"/>
              <a:t>Cahier des charges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Analyse et conception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Développement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Gestion de projet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Démonstration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Bilan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04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 sz="3600" dirty="0" smtClean="0"/>
              <a:t>Projet Budget Monitor</a:t>
            </a:r>
            <a:endParaRPr lang="fr-FR" sz="3600" dirty="0"/>
          </a:p>
        </p:txBody>
      </p:sp>
      <p:sp>
        <p:nvSpPr>
          <p:cNvPr id="51" name="TextShape 2"/>
          <p:cNvSpPr txBox="1"/>
          <p:nvPr/>
        </p:nvSpPr>
        <p:spPr>
          <a:xfrm>
            <a:off x="829395" y="1346760"/>
            <a:ext cx="6306300" cy="4334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2400" b="1" dirty="0" smtClean="0"/>
              <a:t>Cahier des charges</a:t>
            </a:r>
            <a:endParaRPr lang="fr-FR" dirty="0" smtClean="0"/>
          </a:p>
        </p:txBody>
      </p:sp>
      <p:sp>
        <p:nvSpPr>
          <p:cNvPr id="52" name="TextShape 3"/>
          <p:cNvSpPr txBox="1"/>
          <p:nvPr/>
        </p:nvSpPr>
        <p:spPr>
          <a:xfrm>
            <a:off x="503999" y="2026785"/>
            <a:ext cx="8420925" cy="47645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dirty="0" smtClean="0"/>
              <a:t>Application de Gestion de budgets sous Android</a:t>
            </a:r>
          </a:p>
          <a:p>
            <a:endParaRPr lang="fr-FR" dirty="0" smtClean="0"/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Gestion d’</a:t>
            </a:r>
            <a:r>
              <a:rPr lang="fr-FR" dirty="0" smtClean="0"/>
              <a:t>opérations pour chaque budget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Avoir un résumé clair de chaque budget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Gestion de catégories pour les budgets et les opérations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Possibilité de récurrence pour les opérations et les budgets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A venir</a:t>
            </a:r>
            <a:r>
              <a:rPr lang="fr-FR" dirty="0"/>
              <a:t> </a:t>
            </a:r>
            <a:r>
              <a:rPr lang="fr-FR" dirty="0" smtClean="0"/>
              <a:t>: Sauvegarder les données sur le cloud (Dropbox, Google Drive)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8" y="1901782"/>
            <a:ext cx="9674803" cy="411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Maquette de l’application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0" y="1563839"/>
            <a:ext cx="3080246" cy="54759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62" y="1563839"/>
            <a:ext cx="3138388" cy="55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concret : affichage d’un budget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8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conceptuel de données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61" y="1399215"/>
            <a:ext cx="7275513" cy="59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 du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r>
              <a:rPr lang="fr-FR" dirty="0" smtClean="0"/>
              <a:t>Gantt prévisionnel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Gantt réalisé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4375"/>
            <a:ext cx="10058400" cy="234469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8419"/>
            <a:ext cx="10058400" cy="236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</TotalTime>
  <Words>123</Words>
  <Application>Microsoft Office PowerPoint</Application>
  <PresentationFormat>Personnalisé</PresentationFormat>
  <Paragraphs>60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DejaVu Sans</vt:lpstr>
      <vt:lpstr>Wingdings 3</vt:lpstr>
      <vt:lpstr>Secteur</vt:lpstr>
      <vt:lpstr>Présentation PowerPoint</vt:lpstr>
      <vt:lpstr>Présentation PowerPoint</vt:lpstr>
      <vt:lpstr>Présentation PowerPoint</vt:lpstr>
      <vt:lpstr>Présentation PowerPoint</vt:lpstr>
      <vt:lpstr>Cas d’utilisation</vt:lpstr>
      <vt:lpstr>Maquette de l’application</vt:lpstr>
      <vt:lpstr>Cas concret : affichage d’un budget</vt:lpstr>
      <vt:lpstr>Modèle conceptuel de données</vt:lpstr>
      <vt:lpstr>Réalisation du projet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Nicolas DIDIER</cp:lastModifiedBy>
  <cp:revision>7</cp:revision>
  <dcterms:modified xsi:type="dcterms:W3CDTF">2014-07-24T11:57:07Z</dcterms:modified>
</cp:coreProperties>
</file>