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font" ContentType="application/x-fontdata"/>
  <Override PartName="/ppt/slideLayouts/slideLayout1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docProps/core.xml" ContentType="application/vnd.openxmlformats-package.core-properties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10.xml" ContentType="application/vnd.openxmlformats-officedocument.presentationml.slideLayout+xml"/>
  <Override PartName="/ppt/slides/slide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saveSubsetFonts="1" embedTrueTypeFonts="1" autoCompressPictures="0">
  <p:sldMasterIdLst>
    <p:sldMasterId r:id="rId1" id="2147483648"/>
  </p:sldMasterIdLst>
  <p:sldIdLst>
    <p:sldId r:id="rId2" id="256"/>
    <p:sldId r:id="rId9" id="257"/>
    <p:sldId r:id="rId10" id="258"/>
    <p:sldId r:id="rId11" id="259"/>
    <p:sldId r:id="rId12" id="260"/>
    <p:sldId r:id="rId13" id="261"/>
    <p:sldId r:id="rId14" id="262"/>
    <p:sldId r:id="rId15" id="263"/>
    <p:sldId r:id="rId16" id="264"/>
    <p:sldId r:id="rId17" id="265"/>
    <p:sldId r:id="rId18" id="266"/>
    <p:sldId r:id="rId19" id="267"/>
    <p:sldId r:id="rId20" id="268"/>
    <p:sldId r:id="rId21" id="269"/>
    <p:sldId r:id="rId22" id="270"/>
    <p:sldId r:id="rId23" id="271"/>
    <p:sldId r:id="rId24" id="272"/>
    <p:sldId r:id="rId25" id="273"/>
    <p:sldId r:id="rId26" id="274"/>
    <p:sldId r:id="rId27" id="275"/>
    <p:sldId r:id="rId28" id="276"/>
    <p:sldId r:id="rId29" id="277"/>
    <p:sldId r:id="rId30" id="278"/>
    <p:sldId r:id="rId31" id="279"/>
    <p:sldId r:id="rId32" id="280"/>
  </p:sldIdLst>
  <p:sldSz cx="9144000" cy="6858000" type="screen4x3"/>
  <p:notesSz cx="6858000" cy="9144000"/>
  <p:embeddedFontLst>
    <p:embeddedFont>
      <p:font typeface="WPS Special 1"/>
      <p:regular r:id="rId8"/>
    </p:embeddedFont>
  </p:embeddedFontLst>
  <p:defaultTextStyle>
    <a:defPPr>
      <a:defRPr lang="en-US"/>
    </a:defPPr>
    <a:lvl1pPr algn="l" marL="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3" Type="http://schemas.openxmlformats.org/officeDocument/2006/relationships/printerSettings" Target="printerSettings/printerSettings1.bin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8" Type="http://schemas.openxmlformats.org/officeDocument/2006/relationships/font" Target="fonts/WPS_Specail_1.fntdata" /><Relationship Id="rId9" Type="http://schemas.openxmlformats.org/officeDocument/2006/relationships/slide" Target="slides/slide2.xml" /><Relationship Id="rId10" Type="http://schemas.openxmlformats.org/officeDocument/2006/relationships/slide" Target="slides/slide3.xml" /><Relationship Id="rId11" Type="http://schemas.openxmlformats.org/officeDocument/2006/relationships/slide" Target="slides/slide4.xml" /><Relationship Id="rId12" Type="http://schemas.openxmlformats.org/officeDocument/2006/relationships/slide" Target="slides/slide5.xml" /><Relationship Id="rId13" Type="http://schemas.openxmlformats.org/officeDocument/2006/relationships/slide" Target="slides/slide6.xml" /><Relationship Id="rId14" Type="http://schemas.openxmlformats.org/officeDocument/2006/relationships/slide" Target="slides/slide7.xml" /><Relationship Id="rId15" Type="http://schemas.openxmlformats.org/officeDocument/2006/relationships/slide" Target="slides/slide8.xml" /><Relationship Id="rId16" Type="http://schemas.openxmlformats.org/officeDocument/2006/relationships/slide" Target="slides/slide9.xml" /><Relationship Id="rId17" Type="http://schemas.openxmlformats.org/officeDocument/2006/relationships/slide" Target="slides/slide10.xml" /><Relationship Id="rId18" Type="http://schemas.openxmlformats.org/officeDocument/2006/relationships/slide" Target="slides/slide11.xml" /><Relationship Id="rId19" Type="http://schemas.openxmlformats.org/officeDocument/2006/relationships/slide" Target="slides/slide12.xml" /><Relationship Id="rId20" Type="http://schemas.openxmlformats.org/officeDocument/2006/relationships/slide" Target="slides/slide13.xml" /><Relationship Id="rId21" Type="http://schemas.openxmlformats.org/officeDocument/2006/relationships/slide" Target="slides/slide14.xml" /><Relationship Id="rId22" Type="http://schemas.openxmlformats.org/officeDocument/2006/relationships/slide" Target="slides/slide15.xml" /><Relationship Id="rId23" Type="http://schemas.openxmlformats.org/officeDocument/2006/relationships/slide" Target="slides/slide16.xml" /><Relationship Id="rId24" Type="http://schemas.openxmlformats.org/officeDocument/2006/relationships/slide" Target="slides/slide17.xml" /><Relationship Id="rId25" Type="http://schemas.openxmlformats.org/officeDocument/2006/relationships/slide" Target="slides/slide18.xml" /><Relationship Id="rId26" Type="http://schemas.openxmlformats.org/officeDocument/2006/relationships/slide" Target="slides/slide19.xml" /><Relationship Id="rId27" Type="http://schemas.openxmlformats.org/officeDocument/2006/relationships/slide" Target="slides/slide20.xml" /><Relationship Id="rId28" Type="http://schemas.openxmlformats.org/officeDocument/2006/relationships/slide" Target="slides/slide21.xml" /><Relationship Id="rId29" Type="http://schemas.openxmlformats.org/officeDocument/2006/relationships/slide" Target="slides/slide22.xml" /><Relationship Id="rId30" Type="http://schemas.openxmlformats.org/officeDocument/2006/relationships/slide" Target="slides/slide23.xml" /><Relationship Id="rId31" Type="http://schemas.openxmlformats.org/officeDocument/2006/relationships/slide" Target="slides/slide24.xml" /><Relationship Id="rId32" Type="http://schemas.openxmlformats.org/officeDocument/2006/relationships/slide" Target="slides/slide25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/><Relationship Id="rIMGId2" Type="http://schemas.openxmlformats.org/officeDocument/2006/relationships/image" Target="../media/pic210404103001.png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511.png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542.png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613.png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654.png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730.png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757.png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825.png"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900.png"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944.png"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4017.png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049.png"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4102.png"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4133.png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4212.png"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4248.png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4329.png"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4404.png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114.png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140.png" /><Relationship Id="rIMGId3" Type="http://schemas.openxmlformats.org/officeDocument/2006/relationships/image" Target="../media/pic210404103157.png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230.png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250.png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346.png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412.png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0410343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962" y="2190235"/>
            <a:ext cx="6400800" cy="17526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28600" y="-148281"/>
            <a:ext cx="8896865" cy="6888891"/>
          </a:xfrm>
          <a:prstGeom prst="rect">
            <a:avLst/>
          </a:prstGeom>
        </p:spPr>
      </p:pic>
    </p:spTree>
    <p:extLst>
      <p:ext uri="{BB962C8B-B14F-4D97-AF65-F5344CB8AC3E}">
        <p14:creationId val="52387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00797" y="108121"/>
            <a:ext cx="8776386" cy="6678827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82262" y="114300"/>
            <a:ext cx="8519984" cy="6694273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60637" y="71051"/>
            <a:ext cx="8899955" cy="6737521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44045" y="80318"/>
            <a:ext cx="8671355" cy="6592329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82262" y="77229"/>
            <a:ext cx="8773297" cy="6737521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28600" y="49427"/>
            <a:ext cx="8578678" cy="6774592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98854" y="71051"/>
            <a:ext cx="8767119" cy="6722075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80318" y="49427"/>
            <a:ext cx="8903043" cy="6799305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57548" y="105032"/>
            <a:ext cx="8887598" cy="6715897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14300" y="58694"/>
            <a:ext cx="8912310" cy="6688094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44045" y="86497"/>
            <a:ext cx="8560143" cy="6715897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19332" y="108121"/>
            <a:ext cx="8779475" cy="6688094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91529" y="105032"/>
            <a:ext cx="8819635" cy="6706629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95764" y="89586"/>
            <a:ext cx="8822724" cy="6734432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728651" y="-515894"/>
            <a:ext cx="8229600" cy="5023323"/>
          </a:xfrm>
        </p:spPr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315097" y="55605"/>
            <a:ext cx="8665176" cy="6790038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26656" y="49427"/>
            <a:ext cx="8875241" cy="6805484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51370" y="83408"/>
            <a:ext cx="8813457" cy="6718986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08121" y="89586"/>
            <a:ext cx="8563233" cy="6722075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5" name="Picture"/>
          <p:cNvPicPr>
            <a:picLocks noChangeAspect="1"/>
          </p:cNvPicPr>
          <p:nvPr/>
        </p:nvPicPr>
        <p:blipFill>
          <a:blip r:embed="rIMGId3"/>
          <a:stretch>
            <a:fillRect/>
          </a:stretch>
        </p:blipFill>
        <p:spPr>
          <a:xfrm>
            <a:off x="135924" y="139013"/>
            <a:ext cx="8943203" cy="6635578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19332" y="80318"/>
            <a:ext cx="8683711" cy="6793127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76083" y="86497"/>
            <a:ext cx="8831992" cy="6666469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31689" y="80318"/>
            <a:ext cx="8773297" cy="6737521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79172" y="80318"/>
            <a:ext cx="8760941" cy="6740611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82262" y="105032"/>
            <a:ext cx="8720781" cy="6672648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2012-04-11T11:10:54Z</dcterms:created>
  <dcterms:modified xsi:type="dcterms:W3CDTF">2012-04-11T11:11:22Z</dcterms:modified>
</cp:coreProperties>
</file>