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6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-84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F72A68-DBD4-4CB4-8C4B-AD5AB61F8BD8}" type="datetimeFigureOut">
              <a:rPr lang="ru-RU" smtClean="0"/>
              <a:pPr/>
              <a:t>15.04.2021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547700-A770-4612-B331-FA952B25069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F72A68-DBD4-4CB4-8C4B-AD5AB61F8BD8}" type="datetimeFigureOut">
              <a:rPr lang="ru-RU" smtClean="0"/>
              <a:pPr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547700-A770-4612-B331-FA952B2506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F72A68-DBD4-4CB4-8C4B-AD5AB61F8BD8}" type="datetimeFigureOut">
              <a:rPr lang="ru-RU" smtClean="0"/>
              <a:pPr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547700-A770-4612-B331-FA952B2506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F72A68-DBD4-4CB4-8C4B-AD5AB61F8BD8}" type="datetimeFigureOut">
              <a:rPr lang="ru-RU" smtClean="0"/>
              <a:pPr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547700-A770-4612-B331-FA952B2506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F72A68-DBD4-4CB4-8C4B-AD5AB61F8BD8}" type="datetimeFigureOut">
              <a:rPr lang="ru-RU" smtClean="0"/>
              <a:pPr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547700-A770-4612-B331-FA952B25069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F72A68-DBD4-4CB4-8C4B-AD5AB61F8BD8}" type="datetimeFigureOut">
              <a:rPr lang="ru-RU" smtClean="0"/>
              <a:pPr/>
              <a:t>15.04.2021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547700-A770-4612-B331-FA952B2506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F72A68-DBD4-4CB4-8C4B-AD5AB61F8BD8}" type="datetimeFigureOut">
              <a:rPr lang="ru-RU" smtClean="0"/>
              <a:pPr/>
              <a:t>15.04.2021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547700-A770-4612-B331-FA952B25069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F72A68-DBD4-4CB4-8C4B-AD5AB61F8BD8}" type="datetimeFigureOut">
              <a:rPr lang="ru-RU" smtClean="0"/>
              <a:pPr/>
              <a:t>15.04.2021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547700-A770-4612-B331-FA952B2506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F72A68-DBD4-4CB4-8C4B-AD5AB61F8BD8}" type="datetimeFigureOut">
              <a:rPr lang="ru-RU" smtClean="0"/>
              <a:pPr/>
              <a:t>15.04.2021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547700-A770-4612-B331-FA952B2506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F72A68-DBD4-4CB4-8C4B-AD5AB61F8BD8}" type="datetimeFigureOut">
              <a:rPr lang="ru-RU" smtClean="0"/>
              <a:pPr/>
              <a:t>15.04.2021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547700-A770-4612-B331-FA952B2506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>
            <a:extLst/>
          </a:lstStyle>
          <a:p>
            <a:fld id="{CFF72A68-DBD4-4CB4-8C4B-AD5AB61F8BD8}" type="datetimeFigureOut">
              <a:rPr lang="ru-RU" smtClean="0"/>
              <a:pPr/>
              <a:t>15.04.2021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extLst/>
          </a:lstStyle>
          <a:p>
            <a:fld id="{A2547700-A770-4612-B331-FA952B2506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FF72A68-DBD4-4CB4-8C4B-AD5AB61F8BD8}" type="datetimeFigureOut">
              <a:rPr lang="ru-RU" smtClean="0"/>
              <a:pPr/>
              <a:t>15.04.2021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A2547700-A770-4612-B331-FA952B25069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49" r:id="rId1"/>
    <p:sldLayoutId id="2147484150" r:id="rId2"/>
    <p:sldLayoutId id="2147484151" r:id="rId3"/>
    <p:sldLayoutId id="2147484152" r:id="rId4"/>
    <p:sldLayoutId id="2147484153" r:id="rId5"/>
    <p:sldLayoutId id="2147484154" r:id="rId6"/>
    <p:sldLayoutId id="2147484155" r:id="rId7"/>
    <p:sldLayoutId id="2147484156" r:id="rId8"/>
    <p:sldLayoutId id="2147484157" r:id="rId9"/>
    <p:sldLayoutId id="2147484158" r:id="rId10"/>
    <p:sldLayoutId id="21474841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Выноска-облако 5"/>
          <p:cNvSpPr/>
          <p:nvPr/>
        </p:nvSpPr>
        <p:spPr>
          <a:xfrm>
            <a:off x="497940" y="4398740"/>
            <a:ext cx="543208" cy="36338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Выноска-облако 4"/>
          <p:cNvSpPr/>
          <p:nvPr/>
        </p:nvSpPr>
        <p:spPr>
          <a:xfrm>
            <a:off x="552260" y="4375484"/>
            <a:ext cx="443620" cy="399861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0670" y="115431"/>
            <a:ext cx="11221329" cy="2571498"/>
          </a:xfrm>
        </p:spPr>
        <p:txBody>
          <a:bodyPr>
            <a:normAutofit fontScale="90000"/>
          </a:bodyPr>
          <a:lstStyle/>
          <a:p>
            <a:r>
              <a:rPr lang="en-US" sz="6600" dirty="0" err="1" smtClean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Tuproqning</a:t>
            </a:r>
            <a:r>
              <a:rPr lang="en-US" sz="6600" dirty="0" smtClean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  </a:t>
            </a:r>
            <a:r>
              <a:rPr lang="en-US" sz="6600" dirty="0" err="1" smtClean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ifloslanishi</a:t>
            </a:r>
            <a:r>
              <a:rPr lang="en-US" sz="6600" dirty="0" smtClean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US" sz="6600" dirty="0" err="1" smtClean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va</a:t>
            </a:r>
            <a:r>
              <a:rPr lang="en-US" sz="6600" dirty="0" smtClean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US" sz="6600" dirty="0" err="1" smtClean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uni</a:t>
            </a:r>
            <a:r>
              <a:rPr lang="en-US" sz="6600" dirty="0" smtClean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US" sz="6600" dirty="0" err="1" smtClean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oldini</a:t>
            </a:r>
            <a:r>
              <a:rPr lang="en-US" sz="6600" dirty="0" smtClean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US" sz="6600" dirty="0" err="1" smtClean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olish</a:t>
            </a:r>
            <a:r>
              <a:rPr lang="en-US" sz="6600" dirty="0" smtClean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US" sz="6600" dirty="0" err="1" smtClean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yo`llari</a:t>
            </a:r>
            <a:r>
              <a:rPr lang="en-US" sz="6600" dirty="0" smtClean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 </a:t>
            </a:r>
            <a:endParaRPr lang="ru-RU" sz="6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7607" y="2787225"/>
            <a:ext cx="10990907" cy="3396291"/>
          </a:xfrm>
        </p:spPr>
        <p:txBody>
          <a:bodyPr/>
          <a:lstStyle/>
          <a:p>
            <a:pPr algn="l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l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Tuproqning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ifloslanishi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oldini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yo`llari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l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Zaharli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texnogen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chiqindilarining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xususiyatlari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manbalari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Tuproqdagi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kimyoviy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elemenlar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moddalar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miqdori,ularning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qilingan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meyor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ko`rsatkichi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0864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2999" y="651270"/>
            <a:ext cx="9748239" cy="2472175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Huquqiy</a:t>
            </a:r>
            <a:r>
              <a:rPr lang="en-US" sz="2800" dirty="0" smtClean="0"/>
              <a:t>  </a:t>
            </a:r>
            <a:r>
              <a:rPr lang="en-US" sz="2800" dirty="0" err="1" smtClean="0"/>
              <a:t>yondoshuv:xalqaro</a:t>
            </a:r>
            <a:r>
              <a:rPr lang="en-US" sz="2800" dirty="0" smtClean="0"/>
              <a:t> </a:t>
            </a:r>
            <a:r>
              <a:rPr lang="en-US" sz="2800" dirty="0" err="1" smtClean="0"/>
              <a:t>mintaqaviy</a:t>
            </a:r>
            <a:r>
              <a:rPr lang="en-US" sz="2800" dirty="0" smtClean="0"/>
              <a:t> </a:t>
            </a:r>
            <a:r>
              <a:rPr lang="en-US" sz="2800" dirty="0" err="1" smtClean="0"/>
              <a:t>va</a:t>
            </a:r>
            <a:r>
              <a:rPr lang="en-US" sz="2800" dirty="0" smtClean="0"/>
              <a:t> </a:t>
            </a:r>
            <a:r>
              <a:rPr lang="en-US" sz="2800" dirty="0" err="1" smtClean="0"/>
              <a:t>respublika</a:t>
            </a:r>
            <a:r>
              <a:rPr lang="en-US" sz="2800" dirty="0" smtClean="0"/>
              <a:t> </a:t>
            </a:r>
            <a:r>
              <a:rPr lang="en-US" sz="2800" dirty="0" err="1" smtClean="0"/>
              <a:t>doirasidagi</a:t>
            </a:r>
            <a:r>
              <a:rPr lang="en-US" sz="2800" dirty="0" smtClean="0"/>
              <a:t> </a:t>
            </a:r>
            <a:r>
              <a:rPr lang="en-US" sz="2800" dirty="0" err="1" smtClean="0"/>
              <a:t>muammolar</a:t>
            </a:r>
            <a:r>
              <a:rPr lang="en-US" sz="2800" dirty="0" smtClean="0"/>
              <a:t> </a:t>
            </a:r>
            <a:r>
              <a:rPr lang="en-US" sz="2800" dirty="0" err="1" smtClean="0"/>
              <a:t>xususan</a:t>
            </a:r>
            <a:r>
              <a:rPr lang="en-US" sz="2800" dirty="0" smtClean="0"/>
              <a:t> </a:t>
            </a:r>
            <a:r>
              <a:rPr lang="en-US" sz="2800" dirty="0" err="1" smtClean="0"/>
              <a:t>tuproqning</a:t>
            </a:r>
            <a:r>
              <a:rPr lang="en-US" sz="2800" dirty="0" smtClean="0"/>
              <a:t> </a:t>
            </a:r>
            <a:r>
              <a:rPr lang="en-US" sz="2800" dirty="0" err="1" smtClean="0"/>
              <a:t>kimyoviy</a:t>
            </a:r>
            <a:r>
              <a:rPr lang="en-US" sz="2800" dirty="0" smtClean="0"/>
              <a:t> </a:t>
            </a:r>
            <a:r>
              <a:rPr lang="en-US" sz="2800" dirty="0" err="1" smtClean="0"/>
              <a:t>ifloslanishi</a:t>
            </a:r>
            <a:r>
              <a:rPr lang="en-US" sz="2800" dirty="0" smtClean="0"/>
              <a:t>  </a:t>
            </a:r>
            <a:r>
              <a:rPr lang="en-US" sz="2800" dirty="0" err="1" smtClean="0"/>
              <a:t>va</a:t>
            </a:r>
            <a:r>
              <a:rPr lang="en-US" sz="2800" dirty="0" smtClean="0"/>
              <a:t> </a:t>
            </a:r>
            <a:r>
              <a:rPr lang="en-US" sz="2800" dirty="0" err="1" smtClean="0"/>
              <a:t>boshqa</a:t>
            </a:r>
            <a:r>
              <a:rPr lang="en-US" sz="2800" dirty="0" smtClean="0"/>
              <a:t> </a:t>
            </a:r>
            <a:r>
              <a:rPr lang="en-US" sz="2800" dirty="0" err="1" smtClean="0"/>
              <a:t>muammolarning</a:t>
            </a:r>
            <a:r>
              <a:rPr lang="en-US" sz="2800" dirty="0" smtClean="0"/>
              <a:t> </a:t>
            </a:r>
            <a:r>
              <a:rPr lang="en-US" sz="2800" dirty="0" err="1" smtClean="0"/>
              <a:t>hal</a:t>
            </a:r>
            <a:r>
              <a:rPr lang="en-US" sz="2800" dirty="0" smtClean="0"/>
              <a:t> </a:t>
            </a:r>
            <a:r>
              <a:rPr lang="en-US" sz="2800" dirty="0" err="1" smtClean="0"/>
              <a:t>etishida</a:t>
            </a:r>
            <a:r>
              <a:rPr lang="en-US" sz="2800" dirty="0" smtClean="0"/>
              <a:t> </a:t>
            </a:r>
            <a:r>
              <a:rPr lang="en-US" sz="2800" dirty="0" err="1" smtClean="0"/>
              <a:t>huquqiy</a:t>
            </a:r>
            <a:r>
              <a:rPr lang="en-US" sz="2800" dirty="0" smtClean="0"/>
              <a:t> ,</a:t>
            </a:r>
            <a:r>
              <a:rPr lang="en-US" sz="2800" dirty="0" err="1" smtClean="0"/>
              <a:t>me`yoriy</a:t>
            </a:r>
            <a:r>
              <a:rPr lang="en-US" sz="2800" dirty="0" smtClean="0"/>
              <a:t> </a:t>
            </a:r>
            <a:r>
              <a:rPr lang="en-US" sz="2800" dirty="0" err="1" smtClean="0"/>
              <a:t>hujjatlar</a:t>
            </a:r>
            <a:r>
              <a:rPr lang="en-US" sz="2800" dirty="0" smtClean="0"/>
              <a:t> </a:t>
            </a:r>
            <a:r>
              <a:rPr lang="en-US" sz="2800" dirty="0" err="1" smtClean="0"/>
              <a:t>ishlab</a:t>
            </a:r>
            <a:r>
              <a:rPr lang="en-US" sz="2800" dirty="0" smtClean="0"/>
              <a:t> </a:t>
            </a:r>
            <a:r>
              <a:rPr lang="en-US" sz="2800" dirty="0" err="1" smtClean="0"/>
              <a:t>chiqiladi</a:t>
            </a:r>
            <a:r>
              <a:rPr lang="en-US" sz="2800" dirty="0" smtClean="0"/>
              <a:t> .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35786" y="5088047"/>
            <a:ext cx="6525206" cy="931815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19806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44826" y="661432"/>
            <a:ext cx="9834432" cy="4992919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/>
              <a:t>Ekalogik</a:t>
            </a:r>
            <a:r>
              <a:rPr lang="en-US" sz="2800" dirty="0" err="1"/>
              <a:t>-</a:t>
            </a:r>
            <a:r>
              <a:rPr lang="en-US" sz="2800" dirty="0" err="1" smtClean="0"/>
              <a:t>iqtisodiy</a:t>
            </a:r>
            <a:r>
              <a:rPr lang="en-US" sz="2800" dirty="0" smtClean="0"/>
              <a:t> </a:t>
            </a:r>
            <a:r>
              <a:rPr lang="en-US" sz="2800" dirty="0" err="1" smtClean="0"/>
              <a:t>yondoshuv:vujudga</a:t>
            </a:r>
            <a:r>
              <a:rPr lang="en-US" sz="2800" dirty="0" smtClean="0"/>
              <a:t> </a:t>
            </a:r>
            <a:r>
              <a:rPr lang="en-US" sz="2800" dirty="0" err="1" smtClean="0"/>
              <a:t>kelgan</a:t>
            </a:r>
            <a:r>
              <a:rPr lang="en-US" sz="2800" dirty="0" smtClean="0"/>
              <a:t> </a:t>
            </a:r>
            <a:r>
              <a:rPr lang="en-US" sz="2800" dirty="0" err="1" smtClean="0"/>
              <a:t>har</a:t>
            </a:r>
            <a:r>
              <a:rPr lang="en-US" sz="2800" dirty="0" smtClean="0"/>
              <a:t> </a:t>
            </a:r>
            <a:r>
              <a:rPr lang="en-US" sz="2800" dirty="0" err="1" smtClean="0"/>
              <a:t>qanday</a:t>
            </a:r>
            <a:r>
              <a:rPr lang="en-US" sz="2800" dirty="0" smtClean="0"/>
              <a:t> </a:t>
            </a:r>
            <a:r>
              <a:rPr lang="en-US" sz="2800" dirty="0" err="1" smtClean="0"/>
              <a:t>muammoni</a:t>
            </a:r>
            <a:r>
              <a:rPr lang="en-US" sz="2800" dirty="0" smtClean="0"/>
              <a:t> </a:t>
            </a:r>
            <a:r>
              <a:rPr lang="en-US" sz="2800" dirty="0" err="1" smtClean="0"/>
              <a:t>bartaraf</a:t>
            </a:r>
            <a:r>
              <a:rPr lang="en-US" sz="2800" dirty="0" smtClean="0"/>
              <a:t> </a:t>
            </a:r>
            <a:r>
              <a:rPr lang="en-US" sz="2800" dirty="0" err="1" smtClean="0"/>
              <a:t>etish</a:t>
            </a:r>
            <a:r>
              <a:rPr lang="en-US" sz="2800" dirty="0" smtClean="0"/>
              <a:t> </a:t>
            </a:r>
            <a:r>
              <a:rPr lang="en-US" sz="2800" dirty="0" err="1" smtClean="0"/>
              <a:t>uchun</a:t>
            </a:r>
            <a:r>
              <a:rPr lang="en-US" sz="2800" dirty="0" smtClean="0"/>
              <a:t> </a:t>
            </a:r>
            <a:r>
              <a:rPr lang="en-US" sz="2800" dirty="0" err="1" smtClean="0"/>
              <a:t>moliyaviy</a:t>
            </a:r>
            <a:r>
              <a:rPr lang="en-US" sz="2800" dirty="0" smtClean="0"/>
              <a:t> </a:t>
            </a:r>
            <a:r>
              <a:rPr lang="en-US" sz="2800" dirty="0" err="1" smtClean="0"/>
              <a:t>sarf</a:t>
            </a:r>
            <a:r>
              <a:rPr lang="en-US" sz="2800" dirty="0" smtClean="0"/>
              <a:t> </a:t>
            </a:r>
            <a:r>
              <a:rPr lang="en-US" sz="2800" dirty="0" err="1" smtClean="0"/>
              <a:t>harajatlar</a:t>
            </a:r>
            <a:r>
              <a:rPr lang="en-US" sz="2800" dirty="0" smtClean="0"/>
              <a:t> </a:t>
            </a:r>
            <a:r>
              <a:rPr lang="en-US" sz="2800" dirty="0" err="1" smtClean="0"/>
              <a:t>hal</a:t>
            </a:r>
            <a:r>
              <a:rPr lang="en-US" sz="2800" dirty="0" smtClean="0"/>
              <a:t> </a:t>
            </a:r>
            <a:r>
              <a:rPr lang="en-US" sz="2800" dirty="0" err="1" smtClean="0"/>
              <a:t>etiladi.ushbu</a:t>
            </a:r>
            <a:r>
              <a:rPr lang="en-US" sz="2800" dirty="0" smtClean="0"/>
              <a:t> </a:t>
            </a:r>
            <a:r>
              <a:rPr lang="en-US" sz="2800" dirty="0" err="1" smtClean="0"/>
              <a:t>mablag`lar</a:t>
            </a:r>
            <a:r>
              <a:rPr lang="en-US" sz="2800" dirty="0" smtClean="0"/>
              <a:t> </a:t>
            </a:r>
            <a:r>
              <a:rPr lang="en-US" sz="2800" dirty="0" err="1" smtClean="0"/>
              <a:t>asosan</a:t>
            </a:r>
            <a:r>
              <a:rPr lang="en-US" sz="2800" dirty="0" smtClean="0"/>
              <a:t> </a:t>
            </a:r>
            <a:r>
              <a:rPr lang="en-US" sz="2800" dirty="0" err="1" smtClean="0"/>
              <a:t>ma`lum</a:t>
            </a:r>
            <a:r>
              <a:rPr lang="en-US" sz="2800" dirty="0" smtClean="0"/>
              <a:t> </a:t>
            </a:r>
            <a:r>
              <a:rPr lang="en-US" sz="2800" dirty="0" err="1" smtClean="0"/>
              <a:t>xalqaro</a:t>
            </a:r>
            <a:r>
              <a:rPr lang="en-US" sz="2800" dirty="0" smtClean="0"/>
              <a:t> </a:t>
            </a:r>
            <a:r>
              <a:rPr lang="en-US" sz="2800" dirty="0" err="1" smtClean="0"/>
              <a:t>va</a:t>
            </a:r>
            <a:r>
              <a:rPr lang="en-US" sz="2800" dirty="0" smtClean="0"/>
              <a:t> </a:t>
            </a:r>
            <a:r>
              <a:rPr lang="en-US" sz="2800" dirty="0" err="1" smtClean="0"/>
              <a:t>davlat</a:t>
            </a:r>
            <a:r>
              <a:rPr lang="en-US" sz="2800" dirty="0" smtClean="0"/>
              <a:t> </a:t>
            </a:r>
            <a:r>
              <a:rPr lang="en-US" sz="2800" dirty="0" err="1" smtClean="0"/>
              <a:t>tashkilatlari</a:t>
            </a:r>
            <a:r>
              <a:rPr lang="en-US" sz="2800" dirty="0" smtClean="0"/>
              <a:t> </a:t>
            </a:r>
            <a:r>
              <a:rPr lang="en-US" sz="2800" dirty="0" err="1" smtClean="0"/>
              <a:t>tomonidan</a:t>
            </a:r>
            <a:r>
              <a:rPr lang="en-US" sz="2800" dirty="0" smtClean="0"/>
              <a:t> </a:t>
            </a:r>
            <a:r>
              <a:rPr lang="en-US" sz="2800" dirty="0" err="1" smtClean="0"/>
              <a:t>ajratiladi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r>
              <a:rPr lang="en-US" sz="2800" dirty="0" err="1" smtClean="0"/>
              <a:t>Ijtimoiy</a:t>
            </a:r>
            <a:r>
              <a:rPr lang="en-US" sz="2800" dirty="0" err="1"/>
              <a:t>-</a:t>
            </a:r>
            <a:r>
              <a:rPr lang="en-US" sz="2800" dirty="0" err="1" smtClean="0"/>
              <a:t>gigiyenik</a:t>
            </a:r>
            <a:r>
              <a:rPr lang="en-US" sz="2800" dirty="0" smtClean="0"/>
              <a:t> </a:t>
            </a:r>
            <a:r>
              <a:rPr lang="en-US" sz="2800" dirty="0" err="1" smtClean="0"/>
              <a:t>yondoshuv:tuproqlarning</a:t>
            </a:r>
            <a:r>
              <a:rPr lang="en-US" sz="2800" dirty="0" smtClean="0"/>
              <a:t> </a:t>
            </a:r>
            <a:r>
              <a:rPr lang="en-US" sz="2800" dirty="0" err="1" smtClean="0"/>
              <a:t>kimyoviy</a:t>
            </a:r>
            <a:r>
              <a:rPr lang="en-US" sz="2800" dirty="0" smtClean="0"/>
              <a:t> </a:t>
            </a:r>
            <a:r>
              <a:rPr lang="en-US" sz="2800" dirty="0" err="1" smtClean="0"/>
              <a:t>ifloslanishi</a:t>
            </a:r>
            <a:r>
              <a:rPr lang="en-US" sz="2800" dirty="0" smtClean="0"/>
              <a:t> </a:t>
            </a:r>
            <a:r>
              <a:rPr lang="en-US" sz="2800" dirty="0" err="1" smtClean="0"/>
              <a:t>bilan</a:t>
            </a:r>
            <a:r>
              <a:rPr lang="en-US" sz="2800" dirty="0" smtClean="0"/>
              <a:t> </a:t>
            </a:r>
            <a:r>
              <a:rPr lang="en-US" sz="2800" dirty="0" err="1" smtClean="0"/>
              <a:t>bog`liq</a:t>
            </a:r>
            <a:r>
              <a:rPr lang="en-US" sz="2800" dirty="0" smtClean="0"/>
              <a:t> </a:t>
            </a:r>
            <a:r>
              <a:rPr lang="en-US" sz="2800" dirty="0" err="1" smtClean="0"/>
              <a:t>muomolarni</a:t>
            </a:r>
            <a:r>
              <a:rPr lang="en-US" sz="2800" dirty="0" smtClean="0"/>
              <a:t> </a:t>
            </a:r>
            <a:r>
              <a:rPr lang="en-US" sz="2800" dirty="0" err="1" smtClean="0"/>
              <a:t>hal</a:t>
            </a:r>
            <a:r>
              <a:rPr lang="en-US" sz="2800" dirty="0" smtClean="0"/>
              <a:t> </a:t>
            </a:r>
            <a:r>
              <a:rPr lang="en-US" sz="2800" dirty="0" err="1" smtClean="0"/>
              <a:t>etishda</a:t>
            </a:r>
            <a:r>
              <a:rPr lang="en-US" sz="2800" dirty="0" smtClean="0"/>
              <a:t> </a:t>
            </a:r>
            <a:r>
              <a:rPr lang="en-US" sz="2800" dirty="0" err="1" smtClean="0"/>
              <a:t>birinchi</a:t>
            </a:r>
            <a:r>
              <a:rPr lang="en-US" sz="2800" dirty="0" smtClean="0"/>
              <a:t> </a:t>
            </a:r>
            <a:r>
              <a:rPr lang="en-US" sz="2800" dirty="0" err="1" smtClean="0"/>
              <a:t>o`rinda</a:t>
            </a:r>
            <a:r>
              <a:rPr lang="en-US" sz="2800" dirty="0" smtClean="0"/>
              <a:t> </a:t>
            </a:r>
            <a:r>
              <a:rPr lang="en-US" sz="2800" dirty="0" err="1" smtClean="0"/>
              <a:t>inson</a:t>
            </a:r>
            <a:r>
              <a:rPr lang="en-US" sz="2800" dirty="0" smtClean="0"/>
              <a:t> </a:t>
            </a:r>
            <a:r>
              <a:rPr lang="en-US" sz="2800" dirty="0" err="1" smtClean="0"/>
              <a:t>sog`ligi</a:t>
            </a:r>
            <a:r>
              <a:rPr lang="en-US" sz="2800" dirty="0" smtClean="0"/>
              <a:t> </a:t>
            </a:r>
            <a:r>
              <a:rPr lang="en-US" sz="2800" dirty="0" err="1" smtClean="0"/>
              <a:t>e`tiborga</a:t>
            </a:r>
            <a:r>
              <a:rPr lang="en-US" sz="2800" dirty="0" smtClean="0"/>
              <a:t> </a:t>
            </a:r>
            <a:r>
              <a:rPr lang="en-US" sz="2800" dirty="0" err="1" smtClean="0"/>
              <a:t>olinadi</a:t>
            </a:r>
            <a:r>
              <a:rPr lang="en-US" sz="2800" dirty="0" smtClean="0"/>
              <a:t>, </a:t>
            </a:r>
            <a:r>
              <a:rPr lang="en-US" sz="2800" dirty="0" err="1" smtClean="0"/>
              <a:t>ya`ni</a:t>
            </a:r>
            <a:r>
              <a:rPr lang="en-US" sz="2800" dirty="0" smtClean="0"/>
              <a:t> </a:t>
            </a:r>
            <a:r>
              <a:rPr lang="en-US" sz="2800" dirty="0" err="1" smtClean="0"/>
              <a:t>har</a:t>
            </a:r>
            <a:r>
              <a:rPr lang="en-US" sz="2800" dirty="0" smtClean="0"/>
              <a:t> </a:t>
            </a:r>
            <a:r>
              <a:rPr lang="en-US" sz="2800" dirty="0" err="1" smtClean="0"/>
              <a:t>qanday</a:t>
            </a:r>
            <a:r>
              <a:rPr lang="en-US" sz="2800" dirty="0" smtClean="0"/>
              <a:t> </a:t>
            </a:r>
            <a:r>
              <a:rPr lang="en-US" sz="2800" dirty="0" err="1" smtClean="0"/>
              <a:t>amalga</a:t>
            </a:r>
            <a:r>
              <a:rPr lang="en-US" sz="2800" dirty="0" smtClean="0"/>
              <a:t> </a:t>
            </a:r>
            <a:r>
              <a:rPr lang="en-US" sz="2800" dirty="0" err="1" smtClean="0"/>
              <a:t>oshiriluvchi</a:t>
            </a:r>
            <a:r>
              <a:rPr lang="en-US" sz="2800" dirty="0" smtClean="0"/>
              <a:t> </a:t>
            </a:r>
            <a:r>
              <a:rPr lang="en-US" sz="2800" dirty="0" err="1" smtClean="0"/>
              <a:t>tadbirni</a:t>
            </a:r>
            <a:r>
              <a:rPr lang="en-US" sz="2800" dirty="0" smtClean="0"/>
              <a:t> </a:t>
            </a:r>
            <a:r>
              <a:rPr lang="en-US" sz="2800" dirty="0" err="1" smtClean="0"/>
              <a:t>ishlab</a:t>
            </a:r>
            <a:r>
              <a:rPr lang="en-US" sz="2800" dirty="0" smtClean="0"/>
              <a:t> </a:t>
            </a:r>
            <a:r>
              <a:rPr lang="en-US" sz="2800" dirty="0" err="1" smtClean="0"/>
              <a:t>chiqishda</a:t>
            </a:r>
            <a:r>
              <a:rPr lang="en-US" sz="2800" dirty="0" smtClean="0"/>
              <a:t> </a:t>
            </a:r>
            <a:r>
              <a:rPr lang="en-US" sz="2800" dirty="0" err="1" smtClean="0"/>
              <a:t>inson</a:t>
            </a:r>
            <a:r>
              <a:rPr lang="en-US" sz="2800" dirty="0" smtClean="0"/>
              <a:t> </a:t>
            </a:r>
            <a:r>
              <a:rPr lang="en-US" sz="2800" dirty="0" err="1" smtClean="0"/>
              <a:t>hayoti</a:t>
            </a:r>
            <a:r>
              <a:rPr lang="en-US" sz="2800" dirty="0" smtClean="0"/>
              <a:t> bosh </a:t>
            </a:r>
            <a:r>
              <a:rPr lang="en-US" sz="2800" dirty="0" err="1" smtClean="0"/>
              <a:t>mezon</a:t>
            </a:r>
            <a:r>
              <a:rPr lang="en-US" sz="2800" dirty="0" smtClean="0"/>
              <a:t> </a:t>
            </a:r>
            <a:r>
              <a:rPr lang="en-US" sz="2800" dirty="0" err="1" smtClean="0"/>
              <a:t>qilib</a:t>
            </a:r>
            <a:r>
              <a:rPr lang="en-US" sz="2800" dirty="0" smtClean="0"/>
              <a:t> </a:t>
            </a:r>
            <a:r>
              <a:rPr lang="en-US" sz="2800" dirty="0" err="1" smtClean="0"/>
              <a:t>olinadi.ayniqsa</a:t>
            </a:r>
            <a:r>
              <a:rPr lang="en-US" sz="2800" dirty="0" smtClean="0"/>
              <a:t> kata </a:t>
            </a:r>
            <a:r>
              <a:rPr lang="en-US" sz="2800" dirty="0" err="1" smtClean="0"/>
              <a:t>shaharlarda</a:t>
            </a:r>
            <a:r>
              <a:rPr lang="en-US" sz="2800" dirty="0" smtClean="0"/>
              <a:t>  </a:t>
            </a:r>
            <a:r>
              <a:rPr lang="en-US" sz="2800" dirty="0" err="1" smtClean="0"/>
              <a:t>barpo</a:t>
            </a:r>
            <a:r>
              <a:rPr lang="en-US" sz="2800" dirty="0" smtClean="0"/>
              <a:t> </a:t>
            </a:r>
            <a:r>
              <a:rPr lang="en-US" sz="2800" dirty="0" err="1" smtClean="0"/>
              <a:t>qilinayotgan</a:t>
            </a:r>
            <a:r>
              <a:rPr lang="en-US" sz="2800" dirty="0" smtClean="0"/>
              <a:t> </a:t>
            </a:r>
            <a:r>
              <a:rPr lang="en-US" sz="2800" dirty="0" err="1" smtClean="0"/>
              <a:t>va</a:t>
            </a:r>
            <a:r>
              <a:rPr lang="en-US" sz="2800" dirty="0" smtClean="0"/>
              <a:t> </a:t>
            </a:r>
            <a:r>
              <a:rPr lang="en-US" sz="2800" dirty="0" err="1" smtClean="0"/>
              <a:t>sanoat</a:t>
            </a:r>
            <a:r>
              <a:rPr lang="en-US" sz="2800" dirty="0" smtClean="0"/>
              <a:t> </a:t>
            </a:r>
            <a:r>
              <a:rPr lang="en-US" sz="2800" dirty="0" err="1" smtClean="0"/>
              <a:t>korxonalari</a:t>
            </a:r>
            <a:r>
              <a:rPr lang="en-US" sz="2800" dirty="0" smtClean="0"/>
              <a:t> </a:t>
            </a:r>
            <a:r>
              <a:rPr lang="en-US" sz="2800" dirty="0" err="1" smtClean="0"/>
              <a:t>yil</a:t>
            </a:r>
            <a:r>
              <a:rPr lang="en-US" sz="2800" dirty="0" smtClean="0"/>
              <a:t> </a:t>
            </a:r>
            <a:r>
              <a:rPr lang="en-US" sz="2800" dirty="0" err="1" smtClean="0"/>
              <a:t>sayin</a:t>
            </a:r>
            <a:r>
              <a:rPr lang="en-US" sz="2800" dirty="0" smtClean="0"/>
              <a:t> </a:t>
            </a:r>
            <a:r>
              <a:rPr lang="en-US" sz="2800" dirty="0" err="1" smtClean="0"/>
              <a:t>ortib</a:t>
            </a:r>
            <a:r>
              <a:rPr lang="en-US" sz="2800" dirty="0" smtClean="0"/>
              <a:t> </a:t>
            </a:r>
            <a:r>
              <a:rPr lang="en-US" sz="2800" dirty="0" err="1" smtClean="0"/>
              <a:t>borayotgan</a:t>
            </a:r>
            <a:r>
              <a:rPr lang="en-US" sz="2800" dirty="0" smtClean="0"/>
              <a:t> </a:t>
            </a:r>
            <a:r>
              <a:rPr lang="en-US" sz="2800" dirty="0" err="1" smtClean="0"/>
              <a:t>bir</a:t>
            </a:r>
            <a:r>
              <a:rPr lang="en-US" sz="2800" dirty="0" smtClean="0"/>
              <a:t> </a:t>
            </a:r>
            <a:r>
              <a:rPr lang="en-US" sz="2800" dirty="0" err="1" smtClean="0"/>
              <a:t>pallada</a:t>
            </a:r>
            <a:r>
              <a:rPr lang="en-US" sz="2800" dirty="0" smtClean="0"/>
              <a:t> </a:t>
            </a:r>
            <a:r>
              <a:rPr lang="en-US" sz="2800" dirty="0" err="1" smtClean="0"/>
              <a:t>bu</a:t>
            </a:r>
            <a:r>
              <a:rPr lang="en-US" sz="2800" dirty="0" smtClean="0"/>
              <a:t> </a:t>
            </a:r>
            <a:r>
              <a:rPr lang="en-US" sz="2800" dirty="0" err="1" smtClean="0"/>
              <a:t>juda</a:t>
            </a:r>
            <a:r>
              <a:rPr lang="en-US" sz="2800" dirty="0" smtClean="0"/>
              <a:t> </a:t>
            </a:r>
            <a:r>
              <a:rPr lang="en-US" sz="2800" dirty="0" err="1" smtClean="0"/>
              <a:t>muhim</a:t>
            </a:r>
            <a:r>
              <a:rPr lang="en-US" sz="2800" dirty="0" smtClean="0"/>
              <a:t> </a:t>
            </a:r>
            <a:r>
              <a:rPr lang="en-US" sz="2800" dirty="0" err="1" smtClean="0"/>
              <a:t>hisoblanadi</a:t>
            </a:r>
            <a:r>
              <a:rPr lang="en-US" sz="2800" dirty="0"/>
              <a:t>.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23359" y="6873089"/>
            <a:ext cx="8915400" cy="377762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99748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1230" y="633164"/>
            <a:ext cx="9467582" cy="3513324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Texnik-texnologik</a:t>
            </a:r>
            <a:r>
              <a:rPr lang="en-US" sz="2800" dirty="0" smtClean="0"/>
              <a:t> </a:t>
            </a:r>
            <a:r>
              <a:rPr lang="en-US" sz="2800" dirty="0" err="1" smtClean="0"/>
              <a:t>yondoshuv:ishlab</a:t>
            </a:r>
            <a:r>
              <a:rPr lang="en-US" sz="2800" dirty="0" smtClean="0"/>
              <a:t> </a:t>
            </a:r>
            <a:r>
              <a:rPr lang="en-US" sz="2800" dirty="0" err="1" smtClean="0"/>
              <a:t>chiqarish</a:t>
            </a:r>
            <a:r>
              <a:rPr lang="en-US" sz="2800" dirty="0" smtClean="0"/>
              <a:t> </a:t>
            </a:r>
            <a:r>
              <a:rPr lang="en-US" sz="2800" dirty="0" err="1" smtClean="0"/>
              <a:t>faoliyatlari</a:t>
            </a:r>
            <a:r>
              <a:rPr lang="en-US" sz="2800" dirty="0" smtClean="0"/>
              <a:t> </a:t>
            </a:r>
            <a:r>
              <a:rPr lang="en-US" sz="2800" dirty="0" err="1" smtClean="0"/>
              <a:t>chiqindisiz</a:t>
            </a:r>
            <a:r>
              <a:rPr lang="en-US" sz="2800" dirty="0" smtClean="0"/>
              <a:t> </a:t>
            </a:r>
            <a:r>
              <a:rPr lang="en-US" sz="2800" dirty="0" err="1" smtClean="0"/>
              <a:t>yoki</a:t>
            </a:r>
            <a:r>
              <a:rPr lang="en-US" sz="2800" dirty="0" smtClean="0"/>
              <a:t> </a:t>
            </a:r>
            <a:r>
              <a:rPr lang="en-US" sz="2800" dirty="0" err="1" smtClean="0"/>
              <a:t>kam</a:t>
            </a:r>
            <a:r>
              <a:rPr lang="en-US" sz="2800" dirty="0" smtClean="0"/>
              <a:t> </a:t>
            </a:r>
            <a:r>
              <a:rPr lang="en-US" sz="2800" dirty="0" err="1" smtClean="0"/>
              <a:t>chiqindi</a:t>
            </a:r>
            <a:r>
              <a:rPr lang="en-US" sz="2800" dirty="0" smtClean="0"/>
              <a:t> </a:t>
            </a:r>
            <a:r>
              <a:rPr lang="en-US" sz="2800" dirty="0" err="1" smtClean="0"/>
              <a:t>texnalogiyalar</a:t>
            </a:r>
            <a:r>
              <a:rPr lang="en-US" sz="2800" dirty="0" smtClean="0"/>
              <a:t> </a:t>
            </a:r>
            <a:r>
              <a:rPr lang="en-US" sz="2800" dirty="0" err="1" smtClean="0"/>
              <a:t>bilan</a:t>
            </a:r>
            <a:r>
              <a:rPr lang="en-US" sz="2800" dirty="0" smtClean="0"/>
              <a:t> </a:t>
            </a:r>
            <a:r>
              <a:rPr lang="en-US" sz="2800" dirty="0" err="1" smtClean="0"/>
              <a:t>maksimal</a:t>
            </a:r>
            <a:r>
              <a:rPr lang="en-US" sz="2800" dirty="0" smtClean="0"/>
              <a:t> </a:t>
            </a:r>
            <a:r>
              <a:rPr lang="en-US" sz="2800" dirty="0" err="1" smtClean="0"/>
              <a:t>darajada</a:t>
            </a:r>
            <a:r>
              <a:rPr lang="en-US" sz="2800" dirty="0" smtClean="0"/>
              <a:t> </a:t>
            </a:r>
            <a:r>
              <a:rPr lang="en-US" sz="2800" dirty="0" err="1" smtClean="0"/>
              <a:t>ta`minlash</a:t>
            </a:r>
            <a:r>
              <a:rPr lang="en-US" sz="2800" dirty="0" smtClean="0"/>
              <a:t> </a:t>
            </a:r>
            <a:r>
              <a:rPr lang="en-US" sz="2800" dirty="0" err="1" smtClean="0"/>
              <a:t>va</a:t>
            </a:r>
            <a:r>
              <a:rPr lang="en-US" sz="2800" dirty="0" smtClean="0"/>
              <a:t> </a:t>
            </a:r>
            <a:r>
              <a:rPr lang="en-US" sz="2800" dirty="0" err="1" smtClean="0"/>
              <a:t>yer</a:t>
            </a:r>
            <a:r>
              <a:rPr lang="en-US" sz="2800" dirty="0" smtClean="0"/>
              <a:t> </a:t>
            </a:r>
            <a:r>
              <a:rPr lang="en-US" sz="2800" dirty="0" err="1" smtClean="0"/>
              <a:t>resurslaridan</a:t>
            </a:r>
            <a:r>
              <a:rPr lang="en-US" sz="2800" dirty="0" smtClean="0"/>
              <a:t> </a:t>
            </a:r>
            <a:r>
              <a:rPr lang="en-US" sz="2800" dirty="0" err="1" smtClean="0"/>
              <a:t>maqsadli</a:t>
            </a:r>
            <a:r>
              <a:rPr lang="en-US" sz="2800" dirty="0" smtClean="0"/>
              <a:t> </a:t>
            </a:r>
            <a:r>
              <a:rPr lang="en-US" sz="2800" dirty="0" err="1" smtClean="0"/>
              <a:t>foydalanish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r>
              <a:rPr lang="en-US" sz="2800" dirty="0" err="1" smtClean="0"/>
              <a:t>Tarbiyaviy</a:t>
            </a:r>
            <a:r>
              <a:rPr lang="en-US" sz="2800" dirty="0" smtClean="0"/>
              <a:t> </a:t>
            </a:r>
            <a:r>
              <a:rPr lang="en-US" sz="2800" dirty="0" err="1" smtClean="0"/>
              <a:t>yondoshuv</a:t>
            </a:r>
            <a:r>
              <a:rPr lang="en-US" sz="2800" dirty="0" smtClean="0"/>
              <a:t>: </a:t>
            </a:r>
            <a:r>
              <a:rPr lang="en-US" sz="2800" dirty="0" err="1" smtClean="0"/>
              <a:t>tabiatga</a:t>
            </a:r>
            <a:r>
              <a:rPr lang="en-US" sz="2800" dirty="0" smtClean="0"/>
              <a:t> </a:t>
            </a:r>
            <a:r>
              <a:rPr lang="en-US" sz="2800" dirty="0" err="1" smtClean="0"/>
              <a:t>eng</a:t>
            </a:r>
            <a:r>
              <a:rPr lang="en-US" sz="2800" dirty="0" smtClean="0"/>
              <a:t> </a:t>
            </a:r>
            <a:r>
              <a:rPr lang="en-US" sz="2800" dirty="0" err="1" smtClean="0"/>
              <a:t>katta</a:t>
            </a:r>
            <a:r>
              <a:rPr lang="en-US" sz="2800" dirty="0" smtClean="0"/>
              <a:t> </a:t>
            </a:r>
            <a:r>
              <a:rPr lang="en-US" sz="2800" dirty="0" err="1" smtClean="0"/>
              <a:t>ta`sir</a:t>
            </a:r>
            <a:r>
              <a:rPr lang="en-US" sz="2800" dirty="0" smtClean="0"/>
              <a:t> </a:t>
            </a:r>
            <a:r>
              <a:rPr lang="en-US" sz="2800" dirty="0" err="1" smtClean="0"/>
              <a:t>e`tuvchi</a:t>
            </a:r>
            <a:r>
              <a:rPr lang="en-US" sz="2800" dirty="0" smtClean="0"/>
              <a:t> </a:t>
            </a:r>
            <a:r>
              <a:rPr lang="en-US" sz="2800" dirty="0" err="1" smtClean="0"/>
              <a:t>insoniyatning</a:t>
            </a:r>
            <a:r>
              <a:rPr lang="en-US" sz="2800" dirty="0" smtClean="0"/>
              <a:t> </a:t>
            </a:r>
            <a:r>
              <a:rPr lang="en-US" sz="2800" dirty="0" err="1" smtClean="0"/>
              <a:t>ekologik</a:t>
            </a:r>
            <a:r>
              <a:rPr lang="en-US" sz="2800" dirty="0" smtClean="0"/>
              <a:t> </a:t>
            </a:r>
            <a:r>
              <a:rPr lang="en-US" sz="2800" dirty="0" err="1" smtClean="0"/>
              <a:t>ongini</a:t>
            </a:r>
            <a:r>
              <a:rPr lang="en-US" sz="2800" dirty="0" smtClean="0"/>
              <a:t> </a:t>
            </a:r>
            <a:r>
              <a:rPr lang="en-US" sz="2800" dirty="0" err="1" smtClean="0"/>
              <a:t>oshirish</a:t>
            </a:r>
            <a:r>
              <a:rPr lang="en-US" sz="2800" dirty="0" smtClean="0"/>
              <a:t> </a:t>
            </a:r>
            <a:r>
              <a:rPr lang="en-US" sz="2800" dirty="0" err="1" smtClean="0"/>
              <a:t>muhim</a:t>
            </a:r>
            <a:r>
              <a:rPr lang="en-US" sz="2800" dirty="0" smtClean="0"/>
              <a:t> </a:t>
            </a:r>
            <a:r>
              <a:rPr lang="en-US" sz="2800" dirty="0" err="1" smtClean="0"/>
              <a:t>hisoblanadi</a:t>
            </a:r>
            <a:r>
              <a:rPr lang="en-US" sz="2800" dirty="0"/>
              <a:t>.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11841" y="4487501"/>
            <a:ext cx="8915400" cy="377762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23299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3212" y="576775"/>
            <a:ext cx="10303706" cy="4093699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Estetik</a:t>
            </a:r>
            <a:r>
              <a:rPr lang="en-US" sz="2800" dirty="0" smtClean="0"/>
              <a:t> </a:t>
            </a:r>
            <a:r>
              <a:rPr lang="en-US" sz="2800" dirty="0" err="1" smtClean="0"/>
              <a:t>yondoshuv:tabiatga</a:t>
            </a:r>
            <a:r>
              <a:rPr lang="en-US" sz="2800" dirty="0" smtClean="0"/>
              <a:t> </a:t>
            </a:r>
            <a:r>
              <a:rPr lang="en-US" sz="2800" dirty="0" err="1" smtClean="0"/>
              <a:t>har</a:t>
            </a:r>
            <a:r>
              <a:rPr lang="en-US" sz="2800" dirty="0" smtClean="0"/>
              <a:t> </a:t>
            </a:r>
            <a:r>
              <a:rPr lang="en-US" sz="2800" dirty="0" err="1" smtClean="0"/>
              <a:t>qandat</a:t>
            </a:r>
            <a:r>
              <a:rPr lang="en-US" sz="2800" dirty="0" smtClean="0"/>
              <a:t> </a:t>
            </a:r>
            <a:r>
              <a:rPr lang="en-US" sz="2800" dirty="0" err="1" smtClean="0"/>
              <a:t>yondoshuvlar</a:t>
            </a:r>
            <a:r>
              <a:rPr lang="en-US" sz="2800" dirty="0" smtClean="0"/>
              <a:t> </a:t>
            </a:r>
            <a:r>
              <a:rPr lang="en-US" sz="2800" dirty="0" err="1" smtClean="0"/>
              <a:t>estetik</a:t>
            </a:r>
            <a:r>
              <a:rPr lang="en-US" sz="2800" dirty="0" smtClean="0"/>
              <a:t> </a:t>
            </a:r>
            <a:r>
              <a:rPr lang="en-US" sz="2800" dirty="0" err="1" smtClean="0"/>
              <a:t>qarashlar</a:t>
            </a:r>
            <a:r>
              <a:rPr lang="en-US" sz="2800" dirty="0" smtClean="0"/>
              <a:t> </a:t>
            </a:r>
            <a:r>
              <a:rPr lang="en-US" sz="2800" dirty="0" err="1" smtClean="0"/>
              <a:t>bilan</a:t>
            </a:r>
            <a:r>
              <a:rPr lang="en-US" sz="2800" dirty="0" smtClean="0"/>
              <a:t> </a:t>
            </a:r>
            <a:r>
              <a:rPr lang="en-US" sz="2800" dirty="0" err="1" smtClean="0"/>
              <a:t>boyitilishi</a:t>
            </a:r>
            <a:r>
              <a:rPr lang="en-US" sz="2800" dirty="0" smtClean="0"/>
              <a:t> </a:t>
            </a:r>
            <a:r>
              <a:rPr lang="en-US" sz="2800" dirty="0" err="1" smtClean="0"/>
              <a:t>va</a:t>
            </a:r>
            <a:r>
              <a:rPr lang="en-US" sz="2800" dirty="0" smtClean="0"/>
              <a:t> </a:t>
            </a:r>
            <a:r>
              <a:rPr lang="en-US" sz="2800" dirty="0" err="1" smtClean="0"/>
              <a:t>inson</a:t>
            </a:r>
            <a:r>
              <a:rPr lang="en-US" sz="2800" dirty="0" smtClean="0"/>
              <a:t> </a:t>
            </a:r>
            <a:r>
              <a:rPr lang="en-US" sz="2800" dirty="0" err="1" smtClean="0"/>
              <a:t>ruhiyatiga</a:t>
            </a:r>
            <a:r>
              <a:rPr lang="en-US" sz="2800" dirty="0" smtClean="0"/>
              <a:t> </a:t>
            </a:r>
            <a:r>
              <a:rPr lang="en-US" sz="2800" dirty="0" err="1" smtClean="0"/>
              <a:t>ijobiy</a:t>
            </a:r>
            <a:r>
              <a:rPr lang="en-US" sz="2800" dirty="0" smtClean="0"/>
              <a:t> </a:t>
            </a:r>
            <a:r>
              <a:rPr lang="en-US" sz="2800" dirty="0" err="1" smtClean="0"/>
              <a:t>ta`sir</a:t>
            </a:r>
            <a:r>
              <a:rPr lang="en-US" sz="2800" dirty="0" smtClean="0"/>
              <a:t> </a:t>
            </a:r>
            <a:r>
              <a:rPr lang="en-US" sz="2800" dirty="0" err="1" smtClean="0"/>
              <a:t>etishi</a:t>
            </a:r>
            <a:r>
              <a:rPr lang="en-US" sz="2800" dirty="0" smtClean="0"/>
              <a:t> </a:t>
            </a:r>
            <a:r>
              <a:rPr lang="en-US" sz="2800" dirty="0" err="1" smtClean="0"/>
              <a:t>lozim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r>
              <a:rPr lang="en-US" sz="2800" dirty="0" err="1" smtClean="0"/>
              <a:t>Ilmiy</a:t>
            </a:r>
            <a:r>
              <a:rPr lang="en-US" sz="2800" dirty="0" smtClean="0"/>
              <a:t> </a:t>
            </a:r>
            <a:r>
              <a:rPr lang="en-US" sz="2800" dirty="0" err="1" smtClean="0"/>
              <a:t>yondashuv:muammolarni</a:t>
            </a:r>
            <a:r>
              <a:rPr lang="en-US" sz="2800" dirty="0" smtClean="0"/>
              <a:t> </a:t>
            </a:r>
            <a:r>
              <a:rPr lang="en-US" sz="2800" dirty="0" err="1" smtClean="0"/>
              <a:t>hal</a:t>
            </a:r>
            <a:r>
              <a:rPr lang="en-US" sz="2800" dirty="0" smtClean="0"/>
              <a:t> </a:t>
            </a:r>
            <a:r>
              <a:rPr lang="en-US" sz="2800" dirty="0" err="1" smtClean="0"/>
              <a:t>etish</a:t>
            </a:r>
            <a:r>
              <a:rPr lang="en-US" sz="2800" dirty="0" smtClean="0"/>
              <a:t> </a:t>
            </a:r>
            <a:r>
              <a:rPr lang="en-US" sz="2800" dirty="0" err="1" smtClean="0"/>
              <a:t>jarayonida</a:t>
            </a:r>
            <a:r>
              <a:rPr lang="en-US" sz="2800" dirty="0" smtClean="0"/>
              <a:t> </a:t>
            </a:r>
            <a:r>
              <a:rPr lang="en-US" sz="2800" dirty="0" err="1" smtClean="0"/>
              <a:t>ilmiy</a:t>
            </a:r>
            <a:r>
              <a:rPr lang="en-US" sz="2800" dirty="0" smtClean="0"/>
              <a:t> </a:t>
            </a:r>
            <a:r>
              <a:rPr lang="en-US" sz="2800" dirty="0" err="1" smtClean="0"/>
              <a:t>asosning</a:t>
            </a:r>
            <a:r>
              <a:rPr lang="en-US" sz="2800" dirty="0" smtClean="0"/>
              <a:t> </a:t>
            </a:r>
            <a:r>
              <a:rPr lang="en-US" sz="2800" dirty="0" err="1" smtClean="0"/>
              <a:t>yaratilishi</a:t>
            </a:r>
            <a:r>
              <a:rPr lang="en-US" sz="2800" dirty="0" smtClean="0"/>
              <a:t> </a:t>
            </a:r>
            <a:r>
              <a:rPr lang="en-US" sz="2800" dirty="0" err="1" smtClean="0"/>
              <a:t>muhim</a:t>
            </a:r>
            <a:r>
              <a:rPr lang="en-US" sz="2800" dirty="0" smtClean="0"/>
              <a:t> </a:t>
            </a:r>
            <a:r>
              <a:rPr lang="en-US" sz="2800" dirty="0" err="1" smtClean="0"/>
              <a:t>hisoblanadi.misol</a:t>
            </a:r>
            <a:r>
              <a:rPr lang="en-US" sz="2800" dirty="0" smtClean="0"/>
              <a:t> </a:t>
            </a:r>
            <a:r>
              <a:rPr lang="en-US" sz="2800" dirty="0" err="1" smtClean="0"/>
              <a:t>uchun</a:t>
            </a:r>
            <a:r>
              <a:rPr lang="en-US" sz="2800" dirty="0" smtClean="0"/>
              <a:t> </a:t>
            </a:r>
            <a:r>
              <a:rPr lang="en-US" sz="2800" dirty="0" err="1" smtClean="0"/>
              <a:t>radioaktiv</a:t>
            </a:r>
            <a:r>
              <a:rPr lang="en-US" sz="2800" dirty="0" smtClean="0"/>
              <a:t> </a:t>
            </a:r>
            <a:r>
              <a:rPr lang="en-US" sz="2800" dirty="0" err="1" smtClean="0"/>
              <a:t>moddalar</a:t>
            </a:r>
            <a:r>
              <a:rPr lang="en-US" sz="2800" dirty="0" smtClean="0"/>
              <a:t> </a:t>
            </a:r>
            <a:r>
              <a:rPr lang="en-US" sz="2800" dirty="0" err="1" smtClean="0"/>
              <a:t>bilan</a:t>
            </a:r>
            <a:r>
              <a:rPr lang="en-US" sz="2800" dirty="0" smtClean="0"/>
              <a:t> </a:t>
            </a:r>
            <a:r>
              <a:rPr lang="en-US" sz="2800" dirty="0" err="1" smtClean="0"/>
              <a:t>ifloslangan</a:t>
            </a:r>
            <a:r>
              <a:rPr lang="en-US" sz="2800" dirty="0" smtClean="0"/>
              <a:t> </a:t>
            </a:r>
            <a:r>
              <a:rPr lang="en-US" sz="2800" dirty="0" err="1" smtClean="0"/>
              <a:t>tuproq</a:t>
            </a:r>
            <a:r>
              <a:rPr lang="en-US" sz="2800" dirty="0" smtClean="0"/>
              <a:t> </a:t>
            </a:r>
            <a:r>
              <a:rPr lang="en-US" sz="2800" dirty="0" err="1" smtClean="0"/>
              <a:t>qoplamining</a:t>
            </a:r>
            <a:r>
              <a:rPr lang="en-US" sz="2800" dirty="0" smtClean="0"/>
              <a:t> </a:t>
            </a:r>
            <a:r>
              <a:rPr lang="en-US" sz="2800" dirty="0" err="1" smtClean="0"/>
              <a:t>atroflicha</a:t>
            </a:r>
            <a:r>
              <a:rPr lang="en-US" sz="2800" dirty="0" smtClean="0"/>
              <a:t> </a:t>
            </a:r>
            <a:r>
              <a:rPr lang="en-US" sz="2800" dirty="0" err="1" smtClean="0"/>
              <a:t>o`rganilish</a:t>
            </a:r>
            <a:r>
              <a:rPr lang="en-US" sz="2800" dirty="0" smtClean="0"/>
              <a:t> </a:t>
            </a:r>
            <a:r>
              <a:rPr lang="en-US" sz="2800" dirty="0" err="1" smtClean="0"/>
              <a:t>natijasida</a:t>
            </a:r>
            <a:r>
              <a:rPr lang="en-US" sz="2800" dirty="0" smtClean="0"/>
              <a:t> </a:t>
            </a:r>
            <a:r>
              <a:rPr lang="en-US" sz="2800" dirty="0" err="1" smtClean="0"/>
              <a:t>uning</a:t>
            </a:r>
            <a:r>
              <a:rPr lang="en-US" sz="2800" dirty="0" smtClean="0"/>
              <a:t> </a:t>
            </a:r>
            <a:r>
              <a:rPr lang="en-US" sz="2800" dirty="0" err="1" smtClean="0"/>
              <a:t>ilmiy</a:t>
            </a:r>
            <a:r>
              <a:rPr lang="en-US" sz="2800" dirty="0" smtClean="0"/>
              <a:t> </a:t>
            </a:r>
            <a:r>
              <a:rPr lang="en-US" sz="2800" dirty="0" err="1" smtClean="0"/>
              <a:t>yechimi</a:t>
            </a:r>
            <a:r>
              <a:rPr lang="en-US" sz="2800" dirty="0" smtClean="0"/>
              <a:t> </a:t>
            </a:r>
            <a:r>
              <a:rPr lang="en-US" sz="2800" dirty="0" err="1" smtClean="0"/>
              <a:t>topilgan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6600" y="4858693"/>
            <a:ext cx="8915400" cy="377762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35006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4686" y="696686"/>
            <a:ext cx="10465820" cy="534125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Atrof-muhitni</a:t>
            </a:r>
            <a:r>
              <a:rPr lang="en-US" dirty="0" smtClean="0"/>
              <a:t> </a:t>
            </a:r>
            <a:r>
              <a:rPr lang="en-US" dirty="0" err="1" smtClean="0"/>
              <a:t>xususan</a:t>
            </a:r>
            <a:r>
              <a:rPr lang="en-US" dirty="0" smtClean="0"/>
              <a:t> </a:t>
            </a:r>
            <a:r>
              <a:rPr lang="en-US" dirty="0" err="1" smtClean="0"/>
              <a:t>tuproq</a:t>
            </a:r>
            <a:r>
              <a:rPr lang="en-US" dirty="0" smtClean="0"/>
              <a:t> </a:t>
            </a:r>
            <a:r>
              <a:rPr lang="en-US" dirty="0" err="1" smtClean="0"/>
              <a:t>qoplamini</a:t>
            </a:r>
            <a:r>
              <a:rPr lang="en-US" dirty="0" smtClean="0"/>
              <a:t> </a:t>
            </a:r>
            <a:r>
              <a:rPr lang="en-US" dirty="0" err="1" smtClean="0"/>
              <a:t>kimyoviy</a:t>
            </a:r>
            <a:r>
              <a:rPr lang="en-US" dirty="0" smtClean="0"/>
              <a:t> </a:t>
            </a:r>
            <a:r>
              <a:rPr lang="en-US" dirty="0" err="1" smtClean="0"/>
              <a:t>moddalar</a:t>
            </a:r>
            <a:r>
              <a:rPr lang="en-US" dirty="0" smtClean="0"/>
              <a:t>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ifloslanishi</a:t>
            </a:r>
            <a:r>
              <a:rPr lang="en-US" dirty="0" smtClean="0"/>
              <a:t> </a:t>
            </a:r>
            <a:r>
              <a:rPr lang="en-US" dirty="0" err="1" smtClean="0"/>
              <a:t>turli</a:t>
            </a:r>
            <a:r>
              <a:rPr lang="en-US" dirty="0" smtClean="0"/>
              <a:t> </a:t>
            </a:r>
            <a:r>
              <a:rPr lang="en-US" sz="3100" dirty="0" err="1" smtClean="0"/>
              <a:t>omillar</a:t>
            </a:r>
            <a:r>
              <a:rPr lang="en-US" dirty="0" smtClean="0"/>
              <a:t> </a:t>
            </a:r>
            <a:r>
              <a:rPr lang="en-US" dirty="0" err="1" smtClean="0"/>
              <a:t>ta`sirada</a:t>
            </a:r>
            <a:r>
              <a:rPr lang="en-US" dirty="0" smtClean="0"/>
              <a:t> </a:t>
            </a:r>
            <a:r>
              <a:rPr lang="en-US" dirty="0" err="1" smtClean="0"/>
              <a:t>vujudga</a:t>
            </a:r>
            <a:r>
              <a:rPr lang="en-US" dirty="0" smtClean="0"/>
              <a:t> </a:t>
            </a:r>
            <a:r>
              <a:rPr lang="en-US" dirty="0" err="1" smtClean="0"/>
              <a:t>kelib</a:t>
            </a:r>
            <a:r>
              <a:rPr lang="en-US" dirty="0" smtClean="0"/>
              <a:t>,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moddalar</a:t>
            </a:r>
            <a:r>
              <a:rPr lang="en-US" dirty="0" smtClean="0"/>
              <a:t> </a:t>
            </a:r>
            <a:r>
              <a:rPr lang="en-US" dirty="0" err="1" smtClean="0"/>
              <a:t>xususiyatiga</a:t>
            </a:r>
            <a:r>
              <a:rPr lang="en-US" dirty="0" smtClean="0"/>
              <a:t> </a:t>
            </a:r>
            <a:r>
              <a:rPr lang="en-US" dirty="0" err="1" smtClean="0"/>
              <a:t>ko`ra</a:t>
            </a:r>
            <a:r>
              <a:rPr lang="en-US" dirty="0" smtClean="0"/>
              <a:t> </a:t>
            </a:r>
            <a:r>
              <a:rPr lang="en-US" dirty="0" err="1" smtClean="0"/>
              <a:t>yillar</a:t>
            </a:r>
            <a:r>
              <a:rPr lang="en-US" dirty="0" smtClean="0"/>
              <a:t> </a:t>
            </a:r>
            <a:r>
              <a:rPr lang="en-US" dirty="0" err="1" smtClean="0"/>
              <a:t>davomida</a:t>
            </a:r>
            <a:r>
              <a:rPr lang="en-US" dirty="0" smtClean="0"/>
              <a:t> </a:t>
            </a:r>
            <a:r>
              <a:rPr lang="en-US" dirty="0" err="1" smtClean="0"/>
              <a:t>o`zining</a:t>
            </a:r>
            <a:r>
              <a:rPr lang="en-US" dirty="0" smtClean="0"/>
              <a:t> </a:t>
            </a:r>
            <a:r>
              <a:rPr lang="en-US" sz="3100" dirty="0" err="1" smtClean="0"/>
              <a:t>ta`sirini</a:t>
            </a:r>
            <a:r>
              <a:rPr lang="en-US" dirty="0" smtClean="0"/>
              <a:t> </a:t>
            </a:r>
            <a:r>
              <a:rPr lang="en-US" dirty="0" err="1" smtClean="0"/>
              <a:t>o`tkazadi.Ayniqsas</a:t>
            </a:r>
            <a:r>
              <a:rPr lang="en-US" dirty="0" smtClean="0"/>
              <a:t> </a:t>
            </a:r>
            <a:r>
              <a:rPr lang="en-US" dirty="0" err="1" smtClean="0"/>
              <a:t>o`ta</a:t>
            </a:r>
            <a:r>
              <a:rPr lang="en-US" dirty="0" smtClean="0"/>
              <a:t> </a:t>
            </a:r>
            <a:r>
              <a:rPr lang="en-US" dirty="0" err="1" smtClean="0"/>
              <a:t>zaharli</a:t>
            </a:r>
            <a:r>
              <a:rPr lang="en-US" dirty="0" smtClean="0"/>
              <a:t> </a:t>
            </a:r>
            <a:r>
              <a:rPr lang="en-US" dirty="0" err="1" smtClean="0"/>
              <a:t>moddalar</a:t>
            </a:r>
            <a:r>
              <a:rPr lang="en-US" dirty="0" smtClean="0"/>
              <a:t> </a:t>
            </a:r>
            <a:r>
              <a:rPr lang="en-US" dirty="0" err="1" smtClean="0"/>
              <a:t>deya</a:t>
            </a:r>
            <a:r>
              <a:rPr lang="en-US" dirty="0" smtClean="0"/>
              <a:t> </a:t>
            </a:r>
            <a:r>
              <a:rPr lang="en-US" dirty="0" err="1" smtClean="0"/>
              <a:t>e`tirof</a:t>
            </a:r>
            <a:r>
              <a:rPr lang="en-US" dirty="0" smtClean="0"/>
              <a:t> </a:t>
            </a:r>
            <a:r>
              <a:rPr lang="en-US" dirty="0" err="1" smtClean="0"/>
              <a:t>etiluvchi</a:t>
            </a:r>
            <a:r>
              <a:rPr lang="en-US" dirty="0" smtClean="0"/>
              <a:t> </a:t>
            </a:r>
            <a:r>
              <a:rPr lang="en-US" dirty="0" err="1" smtClean="0"/>
              <a:t>radioaktiv</a:t>
            </a:r>
            <a:r>
              <a:rPr lang="en-US" dirty="0" smtClean="0"/>
              <a:t> </a:t>
            </a:r>
            <a:r>
              <a:rPr lang="en-US" dirty="0" err="1" smtClean="0"/>
              <a:t>elementlarga</a:t>
            </a:r>
            <a:r>
              <a:rPr lang="en-US" dirty="0" smtClean="0"/>
              <a:t> </a:t>
            </a:r>
            <a:r>
              <a:rPr lang="en-US" dirty="0" err="1" smtClean="0"/>
              <a:t>doir</a:t>
            </a:r>
            <a:r>
              <a:rPr lang="en-US" dirty="0" smtClean="0"/>
              <a:t> , </a:t>
            </a:r>
            <a:r>
              <a:rPr lang="en-US" dirty="0" err="1" smtClean="0"/>
              <a:t>tuproq</a:t>
            </a:r>
            <a:r>
              <a:rPr lang="en-US" dirty="0" smtClean="0"/>
              <a:t> </a:t>
            </a:r>
            <a:r>
              <a:rPr lang="en-US" dirty="0" err="1" smtClean="0"/>
              <a:t>qoplamiga</a:t>
            </a:r>
            <a:r>
              <a:rPr lang="en-US" dirty="0" smtClean="0"/>
              <a:t> </a:t>
            </a:r>
            <a:r>
              <a:rPr lang="en-US" dirty="0" err="1" smtClean="0"/>
              <a:t>tushib</a:t>
            </a:r>
            <a:r>
              <a:rPr lang="en-US" dirty="0" smtClean="0"/>
              <a:t> ,’’</a:t>
            </a:r>
            <a:r>
              <a:rPr lang="en-US" dirty="0" err="1" smtClean="0"/>
              <a:t>tuproqo`simlik</a:t>
            </a:r>
            <a:r>
              <a:rPr lang="en-US" dirty="0" smtClean="0"/>
              <a:t>&gt;</a:t>
            </a:r>
            <a:r>
              <a:rPr lang="en-US" dirty="0" err="1" smtClean="0"/>
              <a:t>hayvon</a:t>
            </a:r>
            <a:r>
              <a:rPr lang="en-US" dirty="0" smtClean="0"/>
              <a:t>&gt;</a:t>
            </a:r>
            <a:r>
              <a:rPr lang="en-US" dirty="0" err="1" smtClean="0"/>
              <a:t>inson</a:t>
            </a:r>
            <a:r>
              <a:rPr lang="en-US" dirty="0" smtClean="0"/>
              <a:t>’’ </a:t>
            </a:r>
            <a:r>
              <a:rPr lang="en-US" dirty="0" err="1" smtClean="0"/>
              <a:t>tiriklik</a:t>
            </a:r>
            <a:r>
              <a:rPr lang="en-US" dirty="0" smtClean="0"/>
              <a:t> </a:t>
            </a:r>
            <a:r>
              <a:rPr lang="en-US" dirty="0" err="1" smtClean="0"/>
              <a:t>biozanjiri</a:t>
            </a:r>
            <a:r>
              <a:rPr lang="en-US" dirty="0" smtClean="0"/>
              <a:t> </a:t>
            </a:r>
            <a:r>
              <a:rPr lang="en-US" dirty="0" err="1" smtClean="0"/>
              <a:t>orqali</a:t>
            </a:r>
            <a:r>
              <a:rPr lang="en-US" dirty="0" smtClean="0"/>
              <a:t> </a:t>
            </a:r>
            <a:r>
              <a:rPr lang="en-US" dirty="0" err="1" smtClean="0"/>
              <a:t>o`z</a:t>
            </a:r>
            <a:r>
              <a:rPr lang="en-US" dirty="0" smtClean="0"/>
              <a:t> </a:t>
            </a:r>
            <a:r>
              <a:rPr lang="en-US" dirty="0" err="1" smtClean="0"/>
              <a:t>ta`sirini</a:t>
            </a:r>
            <a:r>
              <a:rPr lang="en-US" dirty="0" smtClean="0"/>
              <a:t> </a:t>
            </a:r>
            <a:r>
              <a:rPr lang="en-US" dirty="0" err="1" smtClean="0"/>
              <a:t>ko`rsatadi</a:t>
            </a:r>
            <a:r>
              <a:rPr lang="en-US" dirty="0" smtClean="0"/>
              <a:t>. 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2016" y="6307494"/>
            <a:ext cx="9039206" cy="316174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046622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6603" y="379827"/>
            <a:ext cx="10140603" cy="578182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Zaharli</a:t>
            </a:r>
            <a:r>
              <a:rPr lang="en-US" sz="2800" dirty="0" smtClean="0"/>
              <a:t> </a:t>
            </a:r>
            <a:r>
              <a:rPr lang="en-US" sz="2800" dirty="0" err="1" smtClean="0"/>
              <a:t>moddalarning</a:t>
            </a:r>
            <a:r>
              <a:rPr lang="en-US" sz="2800" dirty="0" smtClean="0"/>
              <a:t> </a:t>
            </a:r>
            <a:r>
              <a:rPr lang="en-US" sz="2800" dirty="0" err="1" smtClean="0"/>
              <a:t>ifloslanish</a:t>
            </a:r>
            <a:r>
              <a:rPr lang="en-US" sz="2800" dirty="0" smtClean="0"/>
              <a:t> </a:t>
            </a:r>
            <a:r>
              <a:rPr lang="en-US" sz="2800" dirty="0" err="1" smtClean="0"/>
              <a:t>manbalari</a:t>
            </a:r>
            <a:r>
              <a:rPr lang="en-US" sz="2800" dirty="0" smtClean="0"/>
              <a:t> </a:t>
            </a:r>
            <a:r>
              <a:rPr lang="en-US" sz="2800" dirty="0" err="1" smtClean="0"/>
              <a:t>kimyoviy</a:t>
            </a:r>
            <a:r>
              <a:rPr lang="en-US" sz="2800" dirty="0" smtClean="0"/>
              <a:t> </a:t>
            </a:r>
            <a:r>
              <a:rPr lang="en-US" sz="2800" dirty="0" err="1" smtClean="0"/>
              <a:t>tarkibi,ifloslanish</a:t>
            </a:r>
            <a:r>
              <a:rPr lang="en-US" sz="2800" dirty="0" smtClean="0"/>
              <a:t> </a:t>
            </a:r>
            <a:r>
              <a:rPr lang="en-US" sz="2800" dirty="0" err="1" smtClean="0"/>
              <a:t>maydoni</a:t>
            </a:r>
            <a:r>
              <a:rPr lang="en-US" sz="2800" dirty="0" smtClean="0"/>
              <a:t> </a:t>
            </a:r>
            <a:r>
              <a:rPr lang="en-US" sz="2800" dirty="0" err="1" smtClean="0"/>
              <a:t>va</a:t>
            </a:r>
            <a:r>
              <a:rPr lang="en-US" sz="2800" dirty="0" smtClean="0"/>
              <a:t> </a:t>
            </a:r>
            <a:r>
              <a:rPr lang="en-US" sz="2800" dirty="0" err="1" smtClean="0"/>
              <a:t>ularning</a:t>
            </a:r>
            <a:r>
              <a:rPr lang="en-US" sz="2800" dirty="0" smtClean="0"/>
              <a:t> </a:t>
            </a:r>
            <a:r>
              <a:rPr lang="en-US" sz="2800" dirty="0" err="1" smtClean="0"/>
              <a:t>ilmiy-amaliy</a:t>
            </a:r>
            <a:r>
              <a:rPr lang="en-US" sz="2800" dirty="0" smtClean="0"/>
              <a:t> </a:t>
            </a:r>
            <a:r>
              <a:rPr lang="en-US" sz="2800" dirty="0" err="1" smtClean="0"/>
              <a:t>yechimi</a:t>
            </a:r>
            <a:r>
              <a:rPr lang="en-US" sz="2800" dirty="0" smtClean="0"/>
              <a:t> </a:t>
            </a:r>
            <a:r>
              <a:rPr lang="en-US" sz="2800" dirty="0" err="1" smtClean="0"/>
              <a:t>dunyo</a:t>
            </a:r>
            <a:r>
              <a:rPr lang="en-US" sz="2800" dirty="0" smtClean="0"/>
              <a:t> </a:t>
            </a:r>
            <a:r>
              <a:rPr lang="en-US" sz="2800" dirty="0" err="1" smtClean="0"/>
              <a:t>bo`yicha</a:t>
            </a:r>
            <a:r>
              <a:rPr lang="en-US" sz="2800" dirty="0" smtClean="0"/>
              <a:t> </a:t>
            </a:r>
            <a:r>
              <a:rPr lang="en-US" sz="2800" dirty="0" err="1" smtClean="0"/>
              <a:t>bir</a:t>
            </a:r>
            <a:r>
              <a:rPr lang="en-US" sz="2800" dirty="0" smtClean="0"/>
              <a:t> </a:t>
            </a:r>
            <a:r>
              <a:rPr lang="en-US" sz="2800" dirty="0" err="1" smtClean="0"/>
              <a:t>birdan</a:t>
            </a:r>
            <a:r>
              <a:rPr lang="en-US" sz="2800" dirty="0" smtClean="0"/>
              <a:t> </a:t>
            </a:r>
            <a:r>
              <a:rPr lang="en-US" sz="2800" dirty="0" err="1" smtClean="0"/>
              <a:t>farq</a:t>
            </a:r>
            <a:r>
              <a:rPr lang="en-US" sz="2800" dirty="0" smtClean="0"/>
              <a:t> </a:t>
            </a:r>
            <a:r>
              <a:rPr lang="en-US" sz="2800" dirty="0" err="1" smtClean="0"/>
              <a:t>qiladi.Masalan,Yevropa</a:t>
            </a:r>
            <a:r>
              <a:rPr lang="en-US" sz="2800" dirty="0" smtClean="0"/>
              <a:t> </a:t>
            </a:r>
            <a:r>
              <a:rPr lang="en-US" sz="2800" dirty="0" err="1" smtClean="0"/>
              <a:t>davlatlarida</a:t>
            </a:r>
            <a:r>
              <a:rPr lang="en-US" sz="2800" dirty="0" smtClean="0"/>
              <a:t> </a:t>
            </a:r>
            <a:r>
              <a:rPr lang="en-US" sz="2800" dirty="0" err="1" smtClean="0"/>
              <a:t>asosan</a:t>
            </a:r>
            <a:r>
              <a:rPr lang="en-US" sz="2800" dirty="0" smtClean="0"/>
              <a:t> </a:t>
            </a:r>
            <a:r>
              <a:rPr lang="en-US" sz="2800" dirty="0" err="1" smtClean="0"/>
              <a:t>sanoat</a:t>
            </a:r>
            <a:r>
              <a:rPr lang="en-US" sz="2800" dirty="0" smtClean="0"/>
              <a:t> </a:t>
            </a:r>
            <a:r>
              <a:rPr lang="en-US" sz="2800" dirty="0" err="1" smtClean="0"/>
              <a:t>tizimidagi</a:t>
            </a:r>
            <a:r>
              <a:rPr lang="en-US" sz="2800" dirty="0" smtClean="0"/>
              <a:t> </a:t>
            </a:r>
            <a:r>
              <a:rPr lang="en-US" sz="2800" dirty="0" err="1" smtClean="0"/>
              <a:t>faoliyatlar</a:t>
            </a:r>
            <a:r>
              <a:rPr lang="en-US" sz="2800" dirty="0" smtClean="0"/>
              <a:t> </a:t>
            </a:r>
            <a:r>
              <a:rPr lang="en-US" sz="2800" dirty="0" err="1" smtClean="0"/>
              <a:t>orqali</a:t>
            </a:r>
            <a:r>
              <a:rPr lang="en-US" sz="2800" dirty="0" smtClean="0"/>
              <a:t> </a:t>
            </a:r>
            <a:r>
              <a:rPr lang="en-US" sz="2800" dirty="0" err="1" smtClean="0"/>
              <a:t>ifloslansa</a:t>
            </a:r>
            <a:r>
              <a:rPr lang="en-US" sz="2800" dirty="0" smtClean="0"/>
              <a:t> </a:t>
            </a:r>
            <a:r>
              <a:rPr lang="en-US" sz="2800" dirty="0" err="1" smtClean="0"/>
              <a:t>Markaziy</a:t>
            </a:r>
            <a:r>
              <a:rPr lang="en-US" sz="2800" dirty="0" smtClean="0"/>
              <a:t> </a:t>
            </a:r>
            <a:r>
              <a:rPr lang="en-US" sz="2800" dirty="0" err="1" smtClean="0"/>
              <a:t>Osiyo</a:t>
            </a:r>
            <a:r>
              <a:rPr lang="en-US" sz="2800" dirty="0" smtClean="0"/>
              <a:t> </a:t>
            </a:r>
            <a:r>
              <a:rPr lang="en-US" sz="2800" dirty="0" err="1" smtClean="0"/>
              <a:t>davlatlarida</a:t>
            </a:r>
            <a:r>
              <a:rPr lang="en-US" sz="2800" dirty="0" smtClean="0"/>
              <a:t> </a:t>
            </a:r>
            <a:r>
              <a:rPr lang="en-US" sz="2800" dirty="0" err="1" smtClean="0"/>
              <a:t>chiqarilgan</a:t>
            </a:r>
            <a:r>
              <a:rPr lang="en-US" sz="2800" dirty="0" smtClean="0"/>
              <a:t> </a:t>
            </a:r>
            <a:r>
              <a:rPr lang="en-US" sz="2800" dirty="0" err="1" smtClean="0"/>
              <a:t>chiqindilar</a:t>
            </a:r>
            <a:r>
              <a:rPr lang="en-US" sz="2800" dirty="0" smtClean="0"/>
              <a:t> </a:t>
            </a:r>
            <a:r>
              <a:rPr lang="en-US" sz="2800" dirty="0" err="1" smtClean="0"/>
              <a:t>va</a:t>
            </a:r>
            <a:r>
              <a:rPr lang="en-US" sz="2800" dirty="0" smtClean="0"/>
              <a:t> </a:t>
            </a:r>
            <a:r>
              <a:rPr lang="en-US" sz="2800" dirty="0" err="1" smtClean="0"/>
              <a:t>qishloq</a:t>
            </a:r>
            <a:r>
              <a:rPr lang="en-US" sz="2800" dirty="0" smtClean="0"/>
              <a:t> </a:t>
            </a:r>
            <a:r>
              <a:rPr lang="en-US" sz="2800" dirty="0" err="1" smtClean="0"/>
              <a:t>xo`jaligida</a:t>
            </a:r>
            <a:r>
              <a:rPr lang="en-US" sz="2800" dirty="0" smtClean="0"/>
              <a:t> </a:t>
            </a:r>
            <a:r>
              <a:rPr lang="en-US" sz="2800" dirty="0" err="1" smtClean="0"/>
              <a:t>kimyoviy</a:t>
            </a:r>
            <a:r>
              <a:rPr lang="en-US" sz="2800" dirty="0" smtClean="0"/>
              <a:t> </a:t>
            </a:r>
            <a:r>
              <a:rPr lang="en-US" sz="2800" dirty="0" err="1" smtClean="0"/>
              <a:t>moddalar</a:t>
            </a:r>
            <a:r>
              <a:rPr lang="en-US" sz="2800" dirty="0" smtClean="0"/>
              <a:t> </a:t>
            </a:r>
            <a:r>
              <a:rPr lang="en-US" sz="2800" dirty="0" err="1" smtClean="0"/>
              <a:t>noilmiy</a:t>
            </a:r>
            <a:r>
              <a:rPr lang="en-US" sz="2800" dirty="0" smtClean="0"/>
              <a:t> </a:t>
            </a:r>
            <a:r>
              <a:rPr lang="en-US" sz="2800" dirty="0" err="1" smtClean="0"/>
              <a:t>tarzda</a:t>
            </a:r>
            <a:r>
              <a:rPr lang="en-US" sz="2800" dirty="0" smtClean="0"/>
              <a:t> </a:t>
            </a:r>
            <a:r>
              <a:rPr lang="en-US" sz="2800" dirty="0" err="1" smtClean="0"/>
              <a:t>foydalanish</a:t>
            </a:r>
            <a:r>
              <a:rPr lang="en-US" sz="2800" dirty="0" smtClean="0"/>
              <a:t> </a:t>
            </a:r>
            <a:r>
              <a:rPr lang="en-US" sz="2800" dirty="0" err="1" smtClean="0"/>
              <a:t>natijasida</a:t>
            </a:r>
            <a:r>
              <a:rPr lang="en-US" sz="2800" dirty="0" smtClean="0"/>
              <a:t> </a:t>
            </a:r>
            <a:r>
              <a:rPr lang="en-US" sz="2800" dirty="0" err="1" smtClean="0"/>
              <a:t>ifloslanadi</a:t>
            </a:r>
            <a:r>
              <a:rPr lang="en-US" sz="2800" dirty="0" smtClean="0"/>
              <a:t>. 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3156" y="4227968"/>
            <a:ext cx="8091456" cy="1683254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179194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0514" y="624114"/>
            <a:ext cx="10474099" cy="4498392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Shu</a:t>
            </a:r>
            <a:r>
              <a:rPr lang="en-US" sz="3600" dirty="0" smtClean="0"/>
              <a:t> </a:t>
            </a:r>
            <a:r>
              <a:rPr lang="en-US" sz="3600" dirty="0" err="1" smtClean="0"/>
              <a:t>nuqtai</a:t>
            </a:r>
            <a:r>
              <a:rPr lang="en-US" sz="3600" dirty="0" smtClean="0"/>
              <a:t> </a:t>
            </a:r>
            <a:r>
              <a:rPr lang="en-US" sz="3600" dirty="0" err="1" smtClean="0"/>
              <a:t>nazardan</a:t>
            </a:r>
            <a:r>
              <a:rPr lang="en-US" sz="3600" dirty="0" smtClean="0"/>
              <a:t> </a:t>
            </a:r>
            <a:r>
              <a:rPr lang="en-US" sz="3600" dirty="0" err="1" smtClean="0"/>
              <a:t>zaharli</a:t>
            </a:r>
            <a:r>
              <a:rPr lang="en-US" sz="3600" dirty="0" smtClean="0"/>
              <a:t> </a:t>
            </a:r>
            <a:r>
              <a:rPr lang="en-US" sz="3600" dirty="0" err="1" smtClean="0"/>
              <a:t>moddalar</a:t>
            </a:r>
            <a:r>
              <a:rPr lang="en-US" sz="3600" dirty="0" smtClean="0"/>
              <a:t> </a:t>
            </a:r>
            <a:r>
              <a:rPr lang="en-US" sz="3600" dirty="0" err="1" smtClean="0"/>
              <a:t>bilan</a:t>
            </a:r>
            <a:r>
              <a:rPr lang="en-US" sz="3600" dirty="0" smtClean="0"/>
              <a:t> </a:t>
            </a:r>
            <a:r>
              <a:rPr lang="en-US" sz="3600" dirty="0" err="1" smtClean="0"/>
              <a:t>ifloslanishning</a:t>
            </a:r>
            <a:r>
              <a:rPr lang="en-US" sz="3600" dirty="0" smtClean="0"/>
              <a:t> </a:t>
            </a:r>
            <a:r>
              <a:rPr lang="en-US" sz="3600" dirty="0" err="1" smtClean="0"/>
              <a:t>asosiy</a:t>
            </a:r>
            <a:r>
              <a:rPr lang="en-US" sz="3600" dirty="0" smtClean="0"/>
              <a:t> </a:t>
            </a:r>
            <a:r>
              <a:rPr lang="en-US" sz="3600" dirty="0" err="1" smtClean="0"/>
              <a:t>manbalariga</a:t>
            </a:r>
            <a:r>
              <a:rPr lang="en-US" sz="3600" dirty="0" smtClean="0"/>
              <a:t>: </a:t>
            </a:r>
            <a:r>
              <a:rPr lang="en-US" sz="3600" dirty="0" err="1" smtClean="0"/>
              <a:t>radioaktiv</a:t>
            </a:r>
            <a:r>
              <a:rPr lang="en-US" sz="3600" dirty="0" smtClean="0"/>
              <a:t> </a:t>
            </a:r>
            <a:r>
              <a:rPr lang="en-US" sz="3600" dirty="0" err="1" smtClean="0"/>
              <a:t>elementlar</a:t>
            </a:r>
            <a:r>
              <a:rPr lang="en-US" sz="3600" dirty="0" smtClean="0"/>
              <a:t> </a:t>
            </a:r>
            <a:r>
              <a:rPr lang="en-US" sz="3600" dirty="0" err="1" smtClean="0"/>
              <a:t>bilan</a:t>
            </a:r>
            <a:r>
              <a:rPr lang="en-US" sz="3600" dirty="0" smtClean="0"/>
              <a:t> </a:t>
            </a:r>
            <a:r>
              <a:rPr lang="en-US" sz="3600" dirty="0" err="1" smtClean="0"/>
              <a:t>bog`liq</a:t>
            </a:r>
            <a:r>
              <a:rPr lang="en-US" sz="3600" dirty="0" smtClean="0"/>
              <a:t> </a:t>
            </a:r>
            <a:r>
              <a:rPr lang="en-US" sz="3600" dirty="0" err="1" smtClean="0"/>
              <a:t>sanoat</a:t>
            </a:r>
            <a:r>
              <a:rPr lang="en-US" sz="3600" dirty="0" smtClean="0"/>
              <a:t> </a:t>
            </a:r>
            <a:r>
              <a:rPr lang="en-US" sz="3600" dirty="0" err="1" smtClean="0"/>
              <a:t>tizimi</a:t>
            </a:r>
            <a:r>
              <a:rPr lang="en-US" sz="3600" dirty="0" smtClean="0"/>
              <a:t>, </a:t>
            </a:r>
            <a:r>
              <a:rPr lang="en-US" sz="3600" dirty="0" err="1" smtClean="0"/>
              <a:t>tabiiy</a:t>
            </a:r>
            <a:r>
              <a:rPr lang="en-US" sz="3600" dirty="0" smtClean="0"/>
              <a:t> </a:t>
            </a:r>
            <a:r>
              <a:rPr lang="en-US" sz="3600" dirty="0" err="1" smtClean="0"/>
              <a:t>konlar,yadroviy</a:t>
            </a:r>
            <a:r>
              <a:rPr lang="en-US" sz="3600" dirty="0" smtClean="0"/>
              <a:t> </a:t>
            </a:r>
            <a:r>
              <a:rPr lang="en-US" sz="3600" dirty="0" err="1" smtClean="0"/>
              <a:t>qurollardan</a:t>
            </a:r>
            <a:r>
              <a:rPr lang="en-US" sz="3600" dirty="0" smtClean="0"/>
              <a:t> </a:t>
            </a:r>
            <a:r>
              <a:rPr lang="en-US" sz="3600" dirty="0" err="1" smtClean="0"/>
              <a:t>meyoridan</a:t>
            </a:r>
            <a:r>
              <a:rPr lang="en-US" sz="3600" dirty="0" smtClean="0"/>
              <a:t> </a:t>
            </a:r>
            <a:r>
              <a:rPr lang="en-US" sz="3600" dirty="0" err="1" smtClean="0"/>
              <a:t>tashqari</a:t>
            </a:r>
            <a:r>
              <a:rPr lang="en-US" sz="3600" dirty="0" smtClean="0"/>
              <a:t> </a:t>
            </a:r>
            <a:r>
              <a:rPr lang="en-US" sz="3600" dirty="0" err="1" smtClean="0"/>
              <a:t>foydalanish</a:t>
            </a:r>
            <a:r>
              <a:rPr lang="en-US" sz="3600" dirty="0" smtClean="0"/>
              <a:t>, </a:t>
            </a:r>
            <a:r>
              <a:rPr lang="en-US" sz="3600" dirty="0" err="1" smtClean="0"/>
              <a:t>kimyoviy</a:t>
            </a:r>
            <a:r>
              <a:rPr lang="en-US" sz="3600" dirty="0" smtClean="0"/>
              <a:t> </a:t>
            </a:r>
            <a:r>
              <a:rPr lang="en-US" sz="3600" dirty="0" err="1" smtClean="0"/>
              <a:t>moddalar</a:t>
            </a:r>
            <a:r>
              <a:rPr lang="en-US" sz="3600" dirty="0" smtClean="0"/>
              <a:t> </a:t>
            </a:r>
            <a:r>
              <a:rPr lang="en-US" sz="3600" dirty="0" err="1" smtClean="0"/>
              <a:t>saqlash</a:t>
            </a:r>
            <a:r>
              <a:rPr lang="en-US" sz="3600" dirty="0" smtClean="0"/>
              <a:t> </a:t>
            </a:r>
            <a:r>
              <a:rPr lang="en-US" sz="3600" dirty="0" err="1" smtClean="0"/>
              <a:t>omborlari</a:t>
            </a:r>
            <a:r>
              <a:rPr lang="en-US" sz="3600" dirty="0" smtClean="0"/>
              <a:t>,</a:t>
            </a:r>
            <a:br>
              <a:rPr lang="en-US" sz="3600" dirty="0" smtClean="0"/>
            </a:br>
            <a:r>
              <a:rPr lang="en-US" sz="3600" dirty="0" smtClean="0"/>
              <a:t> </a:t>
            </a:r>
            <a:r>
              <a:rPr lang="en-US" sz="3600" dirty="0" err="1" smtClean="0"/>
              <a:t>chiqindi</a:t>
            </a:r>
            <a:r>
              <a:rPr lang="en-US" sz="3600" dirty="0" smtClean="0"/>
              <a:t> </a:t>
            </a:r>
            <a:r>
              <a:rPr lang="en-US" sz="3600" dirty="0" err="1" smtClean="0"/>
              <a:t>qabristonlari</a:t>
            </a:r>
            <a:r>
              <a:rPr lang="en-US" sz="3600" dirty="0" smtClean="0"/>
              <a:t>, </a:t>
            </a:r>
            <a:r>
              <a:rPr lang="en-US" sz="3600" dirty="0" err="1" smtClean="0"/>
              <a:t>xalq</a:t>
            </a:r>
            <a:r>
              <a:rPr lang="en-US" sz="3600" dirty="0" smtClean="0"/>
              <a:t> </a:t>
            </a:r>
            <a:r>
              <a:rPr lang="en-US" sz="3600" dirty="0" err="1" smtClean="0"/>
              <a:t>xo`jaligida</a:t>
            </a:r>
            <a:r>
              <a:rPr lang="en-US" sz="3600" dirty="0" smtClean="0"/>
              <a:t> </a:t>
            </a:r>
            <a:r>
              <a:rPr lang="en-US" sz="3600" dirty="0" err="1" smtClean="0"/>
              <a:t>kimyoviy</a:t>
            </a:r>
            <a:r>
              <a:rPr lang="en-US" sz="3600" dirty="0" smtClean="0"/>
              <a:t> </a:t>
            </a:r>
            <a:r>
              <a:rPr lang="en-US" sz="3600" dirty="0" err="1" smtClean="0"/>
              <a:t>moddalarning</a:t>
            </a:r>
            <a:r>
              <a:rPr lang="en-US" sz="3600" dirty="0" smtClean="0"/>
              <a:t> </a:t>
            </a:r>
            <a:r>
              <a:rPr lang="en-US" sz="3600" dirty="0" err="1" smtClean="0"/>
              <a:t>meyoridan</a:t>
            </a:r>
            <a:r>
              <a:rPr lang="en-US" sz="3600" dirty="0" smtClean="0"/>
              <a:t> </a:t>
            </a:r>
            <a:r>
              <a:rPr lang="en-US" sz="3600" dirty="0" err="1" smtClean="0"/>
              <a:t>ortiq</a:t>
            </a:r>
            <a:r>
              <a:rPr lang="en-US" sz="3600" dirty="0" smtClean="0"/>
              <a:t> </a:t>
            </a:r>
            <a:r>
              <a:rPr lang="en-US" sz="3600" dirty="0" err="1" smtClean="0"/>
              <a:t>qollanilish</a:t>
            </a:r>
            <a:r>
              <a:rPr lang="en-US" sz="3600" dirty="0" smtClean="0"/>
              <a:t> </a:t>
            </a:r>
            <a:r>
              <a:rPr lang="en-US" sz="3600" dirty="0" err="1" smtClean="0"/>
              <a:t>holatlarini</a:t>
            </a:r>
            <a:r>
              <a:rPr lang="en-US" sz="3600" dirty="0" smtClean="0"/>
              <a:t> </a:t>
            </a:r>
            <a:r>
              <a:rPr lang="en-US" sz="3600" dirty="0" err="1" smtClean="0"/>
              <a:t>kiritish</a:t>
            </a:r>
            <a:r>
              <a:rPr lang="en-US" sz="3600" dirty="0" smtClean="0"/>
              <a:t> </a:t>
            </a:r>
            <a:r>
              <a:rPr lang="en-US" sz="3600" dirty="0" err="1" smtClean="0"/>
              <a:t>mumkin</a:t>
            </a:r>
            <a:r>
              <a:rPr lang="en-US" sz="3600" dirty="0" smtClean="0"/>
              <a:t>.   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2245" y="6108071"/>
            <a:ext cx="8915400" cy="377762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880509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2197" y="239151"/>
            <a:ext cx="10569042" cy="4206239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O`zbekistonda</a:t>
            </a:r>
            <a:r>
              <a:rPr lang="en-US" sz="3600" dirty="0" smtClean="0"/>
              <a:t> </a:t>
            </a:r>
            <a:r>
              <a:rPr lang="en-US" sz="3600" dirty="0" err="1" smtClean="0"/>
              <a:t>energitika</a:t>
            </a:r>
            <a:r>
              <a:rPr lang="en-US" sz="3600" dirty="0" smtClean="0"/>
              <a:t> , </a:t>
            </a:r>
            <a:r>
              <a:rPr lang="en-US" sz="3600" dirty="0" err="1" smtClean="0"/>
              <a:t>rangli</a:t>
            </a:r>
            <a:r>
              <a:rPr lang="en-US" sz="3600" dirty="0" smtClean="0"/>
              <a:t> </a:t>
            </a:r>
            <a:r>
              <a:rPr lang="en-US" sz="3600" dirty="0" err="1" smtClean="0"/>
              <a:t>va</a:t>
            </a:r>
            <a:r>
              <a:rPr lang="en-US" sz="3600" dirty="0" smtClean="0"/>
              <a:t> </a:t>
            </a:r>
            <a:r>
              <a:rPr lang="en-US" sz="3600" dirty="0" err="1" smtClean="0"/>
              <a:t>qora</a:t>
            </a:r>
            <a:r>
              <a:rPr lang="en-US" sz="3600" dirty="0" smtClean="0"/>
              <a:t> </a:t>
            </a:r>
            <a:r>
              <a:rPr lang="en-US" sz="3600" dirty="0" err="1" smtClean="0"/>
              <a:t>metalurgiya</a:t>
            </a:r>
            <a:r>
              <a:rPr lang="en-US" sz="3600" dirty="0" smtClean="0"/>
              <a:t>, </a:t>
            </a:r>
            <a:r>
              <a:rPr lang="en-US" sz="3600" dirty="0" err="1" smtClean="0"/>
              <a:t>kimyo</a:t>
            </a:r>
            <a:r>
              <a:rPr lang="en-US" sz="3600" dirty="0" smtClean="0"/>
              <a:t> </a:t>
            </a:r>
            <a:r>
              <a:rPr lang="en-US" sz="3600" dirty="0" err="1" smtClean="0"/>
              <a:t>sanoati</a:t>
            </a:r>
            <a:r>
              <a:rPr lang="en-US" sz="3600" dirty="0" smtClean="0"/>
              <a:t> </a:t>
            </a:r>
            <a:r>
              <a:rPr lang="en-US" sz="3600" dirty="0" err="1" smtClean="0"/>
              <a:t>qurilish</a:t>
            </a:r>
            <a:r>
              <a:rPr lang="en-US" sz="3600" dirty="0" smtClean="0"/>
              <a:t> </a:t>
            </a:r>
            <a:r>
              <a:rPr lang="en-US" sz="3600" dirty="0" err="1" smtClean="0"/>
              <a:t>obyektlarida</a:t>
            </a:r>
            <a:r>
              <a:rPr lang="en-US" sz="3600" dirty="0" smtClean="0"/>
              <a:t> </a:t>
            </a:r>
            <a:r>
              <a:rPr lang="en-US" sz="3600" dirty="0" err="1" smtClean="0"/>
              <a:t>hosil</a:t>
            </a:r>
            <a:r>
              <a:rPr lang="en-US" sz="3600" dirty="0" smtClean="0"/>
              <a:t> </a:t>
            </a:r>
            <a:r>
              <a:rPr lang="en-US" sz="3600" dirty="0" err="1" smtClean="0"/>
              <a:t>bo`ladigan</a:t>
            </a:r>
            <a:r>
              <a:rPr lang="en-US" sz="3600" dirty="0" smtClean="0"/>
              <a:t> </a:t>
            </a:r>
            <a:r>
              <a:rPr lang="en-US" sz="3600" dirty="0" err="1" smtClean="0"/>
              <a:t>chiqindilar</a:t>
            </a:r>
            <a:r>
              <a:rPr lang="en-US" sz="3600" dirty="0" smtClean="0"/>
              <a:t>, </a:t>
            </a:r>
            <a:r>
              <a:rPr lang="en-US" sz="3600" dirty="0" err="1" smtClean="0"/>
              <a:t>atrof</a:t>
            </a:r>
            <a:r>
              <a:rPr lang="en-US" sz="3600" dirty="0" smtClean="0"/>
              <a:t> </a:t>
            </a:r>
            <a:r>
              <a:rPr lang="en-US" sz="3600" dirty="0" err="1" smtClean="0"/>
              <a:t>muhitni</a:t>
            </a:r>
            <a:r>
              <a:rPr lang="en-US" sz="3600" dirty="0" smtClean="0"/>
              <a:t> </a:t>
            </a:r>
            <a:r>
              <a:rPr lang="en-US" sz="3600" dirty="0" err="1" smtClean="0"/>
              <a:t>va</a:t>
            </a:r>
            <a:r>
              <a:rPr lang="en-US" sz="3600" dirty="0" smtClean="0"/>
              <a:t> </a:t>
            </a:r>
            <a:r>
              <a:rPr lang="en-US" sz="3600" dirty="0" err="1" smtClean="0"/>
              <a:t>tuproq</a:t>
            </a:r>
            <a:r>
              <a:rPr lang="en-US" sz="3600" dirty="0" smtClean="0"/>
              <a:t>  </a:t>
            </a:r>
            <a:r>
              <a:rPr lang="en-US" sz="3600" dirty="0" err="1" smtClean="0"/>
              <a:t>qoplamini</a:t>
            </a:r>
            <a:r>
              <a:rPr lang="en-US" sz="3600" dirty="0" smtClean="0"/>
              <a:t> </a:t>
            </a:r>
            <a:r>
              <a:rPr lang="en-US" sz="3600" dirty="0" err="1" smtClean="0"/>
              <a:t>ifloslovchi</a:t>
            </a:r>
            <a:r>
              <a:rPr lang="en-US" sz="3600" dirty="0" smtClean="0"/>
              <a:t> </a:t>
            </a:r>
            <a:r>
              <a:rPr lang="en-US" sz="3600" dirty="0" err="1" smtClean="0"/>
              <a:t>asosiy</a:t>
            </a:r>
            <a:r>
              <a:rPr lang="en-US" sz="3600" dirty="0" smtClean="0"/>
              <a:t> </a:t>
            </a:r>
            <a:r>
              <a:rPr lang="en-US" sz="3600" dirty="0" err="1" smtClean="0"/>
              <a:t>manbalar</a:t>
            </a:r>
            <a:r>
              <a:rPr lang="en-US" sz="3600" dirty="0" smtClean="0"/>
              <a:t> </a:t>
            </a:r>
            <a:r>
              <a:rPr lang="en-US" sz="3600" dirty="0" err="1" smtClean="0"/>
              <a:t>hisoblanadi.Ishlab</a:t>
            </a:r>
            <a:r>
              <a:rPr lang="en-US" sz="3600" dirty="0" smtClean="0"/>
              <a:t> </a:t>
            </a:r>
            <a:r>
              <a:rPr lang="en-US" sz="3600" dirty="0" err="1" smtClean="0"/>
              <a:t>chiqarish</a:t>
            </a:r>
            <a:r>
              <a:rPr lang="en-US" sz="3600" dirty="0" smtClean="0"/>
              <a:t> </a:t>
            </a:r>
            <a:r>
              <a:rPr lang="en-US" sz="3600" dirty="0" err="1" smtClean="0"/>
              <a:t>va</a:t>
            </a:r>
            <a:r>
              <a:rPr lang="en-US" sz="3600" dirty="0" smtClean="0"/>
              <a:t> </a:t>
            </a:r>
            <a:r>
              <a:rPr lang="en-US" sz="3600" dirty="0" err="1" smtClean="0"/>
              <a:t>is`temoldan</a:t>
            </a:r>
            <a:r>
              <a:rPr lang="en-US" sz="3600" dirty="0" smtClean="0"/>
              <a:t> </a:t>
            </a:r>
            <a:r>
              <a:rPr lang="en-US" sz="3600" dirty="0" err="1" smtClean="0"/>
              <a:t>chiqqan</a:t>
            </a:r>
            <a:r>
              <a:rPr lang="en-US" sz="3600" dirty="0" smtClean="0"/>
              <a:t> </a:t>
            </a:r>
            <a:r>
              <a:rPr lang="en-US" sz="3600" dirty="0" err="1" smtClean="0"/>
              <a:t>chiqindilar</a:t>
            </a:r>
            <a:r>
              <a:rPr lang="en-US" sz="3600" dirty="0" smtClean="0"/>
              <a:t> </a:t>
            </a:r>
            <a:r>
              <a:rPr lang="en-US" sz="3600" dirty="0" err="1" smtClean="0"/>
              <a:t>hosil</a:t>
            </a:r>
            <a:r>
              <a:rPr lang="en-US" sz="3600" dirty="0" smtClean="0"/>
              <a:t> </a:t>
            </a:r>
            <a:r>
              <a:rPr lang="en-US" sz="3600" dirty="0" err="1" smtClean="0"/>
              <a:t>bo`lishining</a:t>
            </a:r>
            <a:r>
              <a:rPr lang="en-US" sz="3600" dirty="0" smtClean="0"/>
              <a:t> </a:t>
            </a:r>
            <a:r>
              <a:rPr lang="en-US" sz="3600" dirty="0" err="1" smtClean="0"/>
              <a:t>yillik</a:t>
            </a:r>
            <a:r>
              <a:rPr lang="en-US" sz="3600" dirty="0" smtClean="0"/>
              <a:t> </a:t>
            </a:r>
            <a:r>
              <a:rPr lang="en-US" sz="3600" dirty="0" err="1" smtClean="0"/>
              <a:t>hajmi</a:t>
            </a:r>
            <a:r>
              <a:rPr lang="en-US" sz="3600" dirty="0" smtClean="0"/>
              <a:t> 100 </a:t>
            </a:r>
            <a:r>
              <a:rPr lang="en-US" sz="3600" dirty="0" err="1" smtClean="0"/>
              <a:t>mln</a:t>
            </a:r>
            <a:r>
              <a:rPr lang="en-US" sz="3600" dirty="0" smtClean="0"/>
              <a:t>. </a:t>
            </a:r>
            <a:r>
              <a:rPr lang="en-US" sz="3600" dirty="0" err="1" smtClean="0"/>
              <a:t>tonnani</a:t>
            </a:r>
            <a:r>
              <a:rPr lang="en-US" sz="3600" dirty="0" smtClean="0"/>
              <a:t> </a:t>
            </a:r>
            <a:r>
              <a:rPr lang="en-US" sz="3600" dirty="0" err="1" smtClean="0"/>
              <a:t>tashkil</a:t>
            </a:r>
            <a:r>
              <a:rPr lang="en-US" sz="3600" dirty="0" smtClean="0"/>
              <a:t> </a:t>
            </a:r>
            <a:r>
              <a:rPr lang="en-US" sz="3600" dirty="0" err="1" smtClean="0"/>
              <a:t>etadi</a:t>
            </a:r>
            <a:r>
              <a:rPr lang="en-US" sz="3600" dirty="0" smtClean="0"/>
              <a:t>.  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32832" y="3654582"/>
            <a:ext cx="8915400" cy="377762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69794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4452" y="270884"/>
            <a:ext cx="9366994" cy="5271787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Respublikamizda</a:t>
            </a:r>
            <a:r>
              <a:rPr lang="en-US" sz="2800" dirty="0" smtClean="0"/>
              <a:t> </a:t>
            </a:r>
            <a:r>
              <a:rPr lang="en-US" sz="2800" dirty="0" err="1" smtClean="0"/>
              <a:t>chiqarilayotgan</a:t>
            </a:r>
            <a:r>
              <a:rPr lang="en-US" sz="2800" dirty="0" smtClean="0"/>
              <a:t> </a:t>
            </a:r>
            <a:r>
              <a:rPr lang="en-US" sz="2800" dirty="0" err="1" smtClean="0"/>
              <a:t>chiqindilarni</a:t>
            </a:r>
            <a:r>
              <a:rPr lang="en-US" sz="2800" dirty="0" smtClean="0"/>
              <a:t> 4 </a:t>
            </a:r>
            <a:r>
              <a:rPr lang="en-US" sz="2800" dirty="0" err="1" smtClean="0"/>
              <a:t>toifaga</a:t>
            </a:r>
            <a:r>
              <a:rPr lang="en-US" sz="2800" dirty="0" smtClean="0"/>
              <a:t> </a:t>
            </a:r>
            <a:r>
              <a:rPr lang="en-US" sz="2800" dirty="0" err="1" smtClean="0"/>
              <a:t>bo`lish</a:t>
            </a:r>
            <a:r>
              <a:rPr lang="en-US" sz="2800" dirty="0" smtClean="0"/>
              <a:t> </a:t>
            </a:r>
            <a:r>
              <a:rPr lang="en-US" sz="2800" dirty="0" err="1" smtClean="0"/>
              <a:t>mumkin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r>
              <a:rPr lang="en-US" sz="2800" dirty="0" err="1" smtClean="0"/>
              <a:t>Ularning</a:t>
            </a:r>
            <a:r>
              <a:rPr lang="en-US" sz="2800" dirty="0" smtClean="0"/>
              <a:t> </a:t>
            </a:r>
            <a:r>
              <a:rPr lang="en-US" sz="2800" dirty="0" err="1" smtClean="0"/>
              <a:t>yillik</a:t>
            </a:r>
            <a:r>
              <a:rPr lang="en-US" sz="2800" dirty="0" smtClean="0"/>
              <a:t> </a:t>
            </a:r>
            <a:r>
              <a:rPr lang="en-US" sz="2800" dirty="0" err="1" smtClean="0"/>
              <a:t>hajmi</a:t>
            </a:r>
            <a:r>
              <a:rPr lang="en-US" sz="2800" dirty="0" smtClean="0"/>
              <a:t> </a:t>
            </a:r>
            <a:r>
              <a:rPr lang="en-US" sz="2800" dirty="0" err="1" smtClean="0"/>
              <a:t>turlicha</a:t>
            </a:r>
            <a:r>
              <a:rPr lang="en-US" sz="2800" dirty="0" smtClean="0"/>
              <a:t> </a:t>
            </a:r>
            <a:r>
              <a:rPr lang="en-US" sz="2800" dirty="0" err="1" smtClean="0"/>
              <a:t>bo`lib</a:t>
            </a:r>
            <a:r>
              <a:rPr lang="en-US" sz="2800" dirty="0" smtClean="0"/>
              <a:t>, </a:t>
            </a:r>
            <a:r>
              <a:rPr lang="en-US" sz="2800" dirty="0" err="1" smtClean="0"/>
              <a:t>ma`lum</a:t>
            </a:r>
            <a:r>
              <a:rPr lang="en-US" sz="2800" dirty="0" smtClean="0"/>
              <a:t> </a:t>
            </a:r>
            <a:r>
              <a:rPr lang="en-US" sz="2800" dirty="0" err="1" smtClean="0"/>
              <a:t>qismi</a:t>
            </a:r>
            <a:r>
              <a:rPr lang="en-US" sz="2800" dirty="0" smtClean="0"/>
              <a:t> </a:t>
            </a:r>
            <a:r>
              <a:rPr lang="en-US" sz="2800" dirty="0" err="1" smtClean="0"/>
              <a:t>tuproq</a:t>
            </a:r>
            <a:r>
              <a:rPr lang="en-US" sz="2800" dirty="0" smtClean="0"/>
              <a:t> </a:t>
            </a:r>
            <a:r>
              <a:rPr lang="en-US" sz="2800" dirty="0" err="1" smtClean="0"/>
              <a:t>qoplamiga</a:t>
            </a:r>
            <a:r>
              <a:rPr lang="en-US" sz="2800" dirty="0" smtClean="0"/>
              <a:t> </a:t>
            </a:r>
            <a:r>
              <a:rPr lang="en-US" sz="2800" dirty="0" err="1" smtClean="0"/>
              <a:t>tushib</a:t>
            </a:r>
            <a:r>
              <a:rPr lang="en-US" sz="2800" dirty="0" smtClean="0"/>
              <a:t> </a:t>
            </a:r>
            <a:r>
              <a:rPr lang="en-US" sz="2800" dirty="0" err="1" smtClean="0"/>
              <a:t>uni</a:t>
            </a:r>
            <a:r>
              <a:rPr lang="en-US" sz="2800" dirty="0" smtClean="0"/>
              <a:t> </a:t>
            </a:r>
            <a:r>
              <a:rPr lang="en-US" sz="2800" dirty="0" err="1" smtClean="0"/>
              <a:t>ifloslantiradi</a:t>
            </a:r>
            <a:r>
              <a:rPr lang="en-US" sz="2800" dirty="0" smtClean="0"/>
              <a:t>, 2004-yilda </a:t>
            </a:r>
            <a:r>
              <a:rPr lang="en-US" sz="2800" dirty="0" err="1" smtClean="0"/>
              <a:t>chiqindilar</a:t>
            </a:r>
            <a:r>
              <a:rPr lang="en-US" sz="2800" dirty="0" smtClean="0"/>
              <a:t> </a:t>
            </a:r>
            <a:r>
              <a:rPr lang="en-US" sz="2800" dirty="0" err="1" smtClean="0"/>
              <a:t>miqdori</a:t>
            </a:r>
            <a:r>
              <a:rPr lang="en-US" sz="2800" dirty="0" smtClean="0"/>
              <a:t> 1-toifa </a:t>
            </a:r>
            <a:r>
              <a:rPr lang="en-US" sz="2800" dirty="0" err="1" smtClean="0"/>
              <a:t>bo`yicha</a:t>
            </a:r>
            <a:r>
              <a:rPr lang="en-US" sz="2800" dirty="0" smtClean="0"/>
              <a:t> 1,6 </a:t>
            </a:r>
            <a:r>
              <a:rPr lang="en-US" sz="2800" dirty="0" err="1" smtClean="0"/>
              <a:t>ming</a:t>
            </a:r>
            <a:r>
              <a:rPr lang="en-US" sz="2800" dirty="0" smtClean="0"/>
              <a:t> </a:t>
            </a:r>
            <a:r>
              <a:rPr lang="en-US" sz="2800" dirty="0" err="1" smtClean="0"/>
              <a:t>tonna</a:t>
            </a:r>
            <a:r>
              <a:rPr lang="en-US" sz="2800" dirty="0" smtClean="0"/>
              <a:t>, 2-toifa </a:t>
            </a:r>
            <a:r>
              <a:rPr lang="en-US" sz="2800" dirty="0" err="1" smtClean="0"/>
              <a:t>chiqindilari</a:t>
            </a:r>
            <a:r>
              <a:rPr lang="en-US" sz="2800" dirty="0" smtClean="0"/>
              <a:t> 2,8 </a:t>
            </a:r>
            <a:r>
              <a:rPr lang="en-US" sz="2800" dirty="0" err="1" smtClean="0"/>
              <a:t>ming</a:t>
            </a:r>
            <a:r>
              <a:rPr lang="en-US" sz="2800" dirty="0" smtClean="0"/>
              <a:t> </a:t>
            </a:r>
            <a:r>
              <a:rPr lang="en-US" sz="2800" dirty="0" err="1" smtClean="0"/>
              <a:t>tonna</a:t>
            </a:r>
            <a:r>
              <a:rPr lang="en-US" sz="2800" dirty="0" smtClean="0"/>
              <a:t>, 3-toifa </a:t>
            </a:r>
            <a:r>
              <a:rPr lang="en-US" sz="2800" dirty="0" err="1" smtClean="0"/>
              <a:t>chiqindilari</a:t>
            </a:r>
            <a:r>
              <a:rPr lang="en-US" sz="2800" dirty="0" smtClean="0"/>
              <a:t> 1416,3 </a:t>
            </a:r>
            <a:r>
              <a:rPr lang="en-US" sz="2800" dirty="0" err="1" smtClean="0"/>
              <a:t>ming</a:t>
            </a:r>
            <a:r>
              <a:rPr lang="en-US" sz="2800" dirty="0" smtClean="0"/>
              <a:t> </a:t>
            </a:r>
            <a:r>
              <a:rPr lang="en-US" sz="2800" dirty="0" err="1" smtClean="0"/>
              <a:t>tonna</a:t>
            </a:r>
            <a:r>
              <a:rPr lang="en-US" sz="2800" dirty="0" smtClean="0"/>
              <a:t> 4-toifa </a:t>
            </a:r>
            <a:r>
              <a:rPr lang="en-US" sz="2800" dirty="0" err="1" smtClean="0"/>
              <a:t>chiqindilari</a:t>
            </a:r>
            <a:r>
              <a:rPr lang="en-US" sz="2800" dirty="0" smtClean="0"/>
              <a:t> 34306,8 </a:t>
            </a:r>
            <a:r>
              <a:rPr lang="en-US" sz="2800" dirty="0" err="1" smtClean="0"/>
              <a:t>ming</a:t>
            </a:r>
            <a:r>
              <a:rPr lang="en-US" sz="2800" dirty="0" smtClean="0"/>
              <a:t> </a:t>
            </a:r>
            <a:r>
              <a:rPr lang="en-US" sz="2800" dirty="0" err="1" smtClean="0"/>
              <a:t>tonna</a:t>
            </a:r>
            <a:r>
              <a:rPr lang="en-US" sz="2800" dirty="0" smtClean="0"/>
              <a:t> </a:t>
            </a:r>
            <a:r>
              <a:rPr lang="ru-RU" sz="2800" dirty="0"/>
              <a:t> </a:t>
            </a:r>
            <a:r>
              <a:rPr lang="en-US" sz="2800" dirty="0" err="1" smtClean="0"/>
              <a:t>miqdorida</a:t>
            </a:r>
            <a:r>
              <a:rPr lang="en-US" sz="2800" dirty="0" smtClean="0"/>
              <a:t> </a:t>
            </a:r>
            <a:r>
              <a:rPr lang="en-US" sz="2800" dirty="0" err="1" smtClean="0"/>
              <a:t>paydo</a:t>
            </a:r>
            <a:r>
              <a:rPr lang="en-US" sz="2800" dirty="0" smtClean="0"/>
              <a:t> </a:t>
            </a:r>
            <a:r>
              <a:rPr lang="en-US" sz="2800" dirty="0" err="1" smtClean="0"/>
              <a:t>bo`lgan.Viloyatlar</a:t>
            </a:r>
            <a:r>
              <a:rPr lang="en-US" sz="2800" dirty="0" smtClean="0"/>
              <a:t> </a:t>
            </a:r>
            <a:r>
              <a:rPr lang="en-US" sz="2800" dirty="0" err="1" smtClean="0"/>
              <a:t>bo`yicha</a:t>
            </a:r>
            <a:r>
              <a:rPr lang="en-US" sz="2800" dirty="0" smtClean="0"/>
              <a:t> </a:t>
            </a:r>
            <a:r>
              <a:rPr lang="en-US" sz="2800" dirty="0" err="1" smtClean="0"/>
              <a:t>esa</a:t>
            </a:r>
            <a:r>
              <a:rPr lang="en-US" sz="2800" dirty="0" smtClean="0"/>
              <a:t> </a:t>
            </a:r>
            <a:r>
              <a:rPr lang="en-US" sz="2800" dirty="0" err="1" smtClean="0"/>
              <a:t>bu</a:t>
            </a:r>
            <a:r>
              <a:rPr lang="en-US" sz="2800" dirty="0" smtClean="0"/>
              <a:t> </a:t>
            </a:r>
            <a:r>
              <a:rPr lang="en-US" sz="2800" dirty="0" err="1" smtClean="0"/>
              <a:t>ko`rsatkich</a:t>
            </a:r>
            <a:r>
              <a:rPr lang="en-US" sz="2800" dirty="0" smtClean="0"/>
              <a:t>   </a:t>
            </a:r>
            <a:r>
              <a:rPr lang="en-US" sz="2800" dirty="0" err="1" smtClean="0"/>
              <a:t>turlicha</a:t>
            </a:r>
            <a:r>
              <a:rPr lang="en-US" sz="2800" dirty="0" smtClean="0"/>
              <a:t> </a:t>
            </a:r>
            <a:r>
              <a:rPr lang="en-US" sz="2800" dirty="0" err="1" smtClean="0"/>
              <a:t>taqsimlanadi</a:t>
            </a:r>
            <a:r>
              <a:rPr lang="en-US" sz="2800" dirty="0" smtClean="0"/>
              <a:t>.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10193" y="6261980"/>
            <a:ext cx="8915400" cy="377762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56087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2703" y="562707"/>
            <a:ext cx="10111910" cy="5072587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Ushbu</a:t>
            </a:r>
            <a:r>
              <a:rPr lang="en-US" sz="3600" dirty="0" smtClean="0"/>
              <a:t> cHiqindilarning14%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ko`prog`I</a:t>
            </a:r>
            <a:r>
              <a:rPr lang="en-US" sz="3600" dirty="0" smtClean="0"/>
              <a:t> </a:t>
            </a:r>
            <a:r>
              <a:rPr lang="en-US" sz="3600" dirty="0" err="1" smtClean="0"/>
              <a:t>zaharli</a:t>
            </a:r>
            <a:r>
              <a:rPr lang="en-US" sz="3600" dirty="0" smtClean="0"/>
              <a:t> </a:t>
            </a:r>
            <a:r>
              <a:rPr lang="en-US" sz="3600" dirty="0" err="1" smtClean="0"/>
              <a:t>hisoblanadi</a:t>
            </a:r>
            <a:r>
              <a:rPr lang="en-US" sz="3600" dirty="0" smtClean="0"/>
              <a:t>, </a:t>
            </a:r>
            <a:r>
              <a:rPr lang="en-US" sz="3600" dirty="0" err="1" smtClean="0"/>
              <a:t>bunda</a:t>
            </a:r>
            <a:r>
              <a:rPr lang="en-US" sz="3600" dirty="0" smtClean="0"/>
              <a:t> </a:t>
            </a:r>
            <a:r>
              <a:rPr lang="en-US" sz="3600" dirty="0" err="1" smtClean="0"/>
              <a:t>hozirgi</a:t>
            </a:r>
            <a:r>
              <a:rPr lang="en-US" sz="3600" dirty="0" smtClean="0"/>
              <a:t> </a:t>
            </a:r>
            <a:r>
              <a:rPr lang="en-US" sz="3600" dirty="0" err="1" smtClean="0"/>
              <a:t>kunda</a:t>
            </a:r>
            <a:r>
              <a:rPr lang="en-US" sz="3600" dirty="0" smtClean="0"/>
              <a:t> </a:t>
            </a:r>
            <a:r>
              <a:rPr lang="uz-Cyrl-UZ" sz="3600" dirty="0" smtClean="0"/>
              <a:t>с</a:t>
            </a:r>
            <a:r>
              <a:rPr lang="en-US" sz="3600" dirty="0" err="1" smtClean="0"/>
              <a:t>hiqindilarning</a:t>
            </a:r>
            <a:r>
              <a:rPr lang="en-US" sz="3600" dirty="0" smtClean="0"/>
              <a:t> </a:t>
            </a:r>
            <a:r>
              <a:rPr lang="en-US" sz="3600" dirty="0" err="1" smtClean="0"/>
              <a:t>barcha</a:t>
            </a:r>
            <a:r>
              <a:rPr lang="en-US" sz="3600" dirty="0" smtClean="0"/>
              <a:t> </a:t>
            </a:r>
            <a:r>
              <a:rPr lang="en-US" sz="3600" dirty="0" err="1" smtClean="0"/>
              <a:t>turlari</a:t>
            </a:r>
            <a:r>
              <a:rPr lang="en-US" sz="3600" dirty="0" smtClean="0"/>
              <a:t> </a:t>
            </a:r>
            <a:r>
              <a:rPr lang="en-US" sz="3600" dirty="0" err="1" smtClean="0"/>
              <a:t>hisobga</a:t>
            </a:r>
            <a:r>
              <a:rPr lang="en-US" sz="3600" dirty="0" smtClean="0"/>
              <a:t> </a:t>
            </a:r>
            <a:r>
              <a:rPr lang="en-US" sz="3600" dirty="0" err="1" smtClean="0"/>
              <a:t>olinmoqda.Respublikamizda</a:t>
            </a:r>
            <a:r>
              <a:rPr lang="en-US" sz="3600" dirty="0" smtClean="0"/>
              <a:t> </a:t>
            </a:r>
            <a:r>
              <a:rPr lang="en-US" sz="3600" dirty="0" err="1" smtClean="0"/>
              <a:t>eng</a:t>
            </a:r>
            <a:r>
              <a:rPr lang="en-US" sz="3600" dirty="0" smtClean="0"/>
              <a:t> kata </a:t>
            </a:r>
            <a:r>
              <a:rPr lang="en-US" sz="3600" dirty="0" err="1" smtClean="0"/>
              <a:t>sanoat</a:t>
            </a:r>
            <a:r>
              <a:rPr lang="en-US" sz="3600" dirty="0" smtClean="0"/>
              <a:t> </a:t>
            </a:r>
            <a:r>
              <a:rPr lang="en-US" sz="3600" dirty="0" err="1" smtClean="0"/>
              <a:t>obyektlari</a:t>
            </a:r>
            <a:r>
              <a:rPr lang="en-US" sz="3600" dirty="0" smtClean="0"/>
              <a:t> Toshkent ,</a:t>
            </a:r>
            <a:r>
              <a:rPr lang="en-US" sz="3600" dirty="0" err="1" smtClean="0"/>
              <a:t>Navoiy</a:t>
            </a:r>
            <a:r>
              <a:rPr lang="en-US" sz="3600" dirty="0" smtClean="0"/>
              <a:t> </a:t>
            </a:r>
            <a:r>
              <a:rPr lang="en-US" sz="3600" dirty="0" err="1" smtClean="0"/>
              <a:t>shaharlarida</a:t>
            </a:r>
            <a:r>
              <a:rPr lang="en-US" sz="3600" dirty="0" smtClean="0"/>
              <a:t> </a:t>
            </a:r>
            <a:r>
              <a:rPr lang="en-US" sz="3600" dirty="0" err="1" smtClean="0"/>
              <a:t>joylashgan</a:t>
            </a:r>
            <a:r>
              <a:rPr lang="en-US" sz="3600" dirty="0" smtClean="0"/>
              <a:t>.  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7310" y="5531666"/>
            <a:ext cx="7557301" cy="379555"/>
          </a:xfrm>
        </p:spPr>
        <p:txBody>
          <a:bodyPr>
            <a:normAutofit fontScale="775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29207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2168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XX </a:t>
            </a:r>
            <a:r>
              <a:rPr lang="en-US" sz="2800" dirty="0" err="1" smtClean="0"/>
              <a:t>asr</a:t>
            </a:r>
            <a:r>
              <a:rPr lang="en-US" sz="2800" dirty="0" smtClean="0"/>
              <a:t> </a:t>
            </a:r>
            <a:r>
              <a:rPr lang="en-US" sz="2800" dirty="0" err="1" smtClean="0"/>
              <a:t>oxiri</a:t>
            </a:r>
            <a:r>
              <a:rPr lang="en-US" sz="2800" dirty="0" smtClean="0"/>
              <a:t> </a:t>
            </a:r>
            <a:r>
              <a:rPr lang="en-US" sz="2800" dirty="0" err="1" smtClean="0"/>
              <a:t>va</a:t>
            </a:r>
            <a:r>
              <a:rPr lang="en-US" sz="2800" dirty="0" smtClean="0"/>
              <a:t> XXI </a:t>
            </a:r>
            <a:r>
              <a:rPr lang="en-US" sz="2800" dirty="0" err="1" smtClean="0"/>
              <a:t>asrning</a:t>
            </a:r>
            <a:r>
              <a:rPr lang="en-US" sz="2800" dirty="0" smtClean="0"/>
              <a:t> </a:t>
            </a:r>
            <a:r>
              <a:rPr lang="en-US" sz="2800" dirty="0" err="1" smtClean="0"/>
              <a:t>boshlariga</a:t>
            </a:r>
            <a:r>
              <a:rPr lang="en-US" sz="2800" dirty="0" smtClean="0"/>
              <a:t> </a:t>
            </a:r>
            <a:r>
              <a:rPr lang="en-US" sz="2800" dirty="0" err="1" smtClean="0"/>
              <a:t>kelib</a:t>
            </a:r>
            <a:r>
              <a:rPr lang="en-US" sz="2800" dirty="0" smtClean="0"/>
              <a:t> </a:t>
            </a:r>
            <a:r>
              <a:rPr lang="en-US" sz="2800" dirty="0" err="1" smtClean="0"/>
              <a:t>dunyoning</a:t>
            </a:r>
            <a:r>
              <a:rPr lang="en-US" sz="2800" dirty="0" smtClean="0"/>
              <a:t> </a:t>
            </a:r>
            <a:r>
              <a:rPr lang="en-US" sz="2800" dirty="0" err="1" smtClean="0"/>
              <a:t>ko`p</a:t>
            </a:r>
            <a:r>
              <a:rPr lang="en-US" sz="2800" dirty="0" smtClean="0"/>
              <a:t> </a:t>
            </a:r>
            <a:r>
              <a:rPr lang="en-US" sz="2800" dirty="0" err="1" smtClean="0"/>
              <a:t>mintaqalarida</a:t>
            </a:r>
            <a:r>
              <a:rPr lang="en-US" sz="2800" dirty="0" smtClean="0"/>
              <a:t> </a:t>
            </a:r>
            <a:r>
              <a:rPr lang="en-US" sz="2800" dirty="0" err="1" smtClean="0"/>
              <a:t>iqtisodiy</a:t>
            </a:r>
            <a:r>
              <a:rPr lang="en-US" sz="2800" dirty="0" smtClean="0"/>
              <a:t> </a:t>
            </a:r>
            <a:r>
              <a:rPr lang="en-US" sz="2800" dirty="0" err="1" smtClean="0"/>
              <a:t>va</a:t>
            </a:r>
            <a:r>
              <a:rPr lang="en-US" sz="2800" dirty="0" smtClean="0"/>
              <a:t> </a:t>
            </a:r>
            <a:r>
              <a:rPr lang="en-US" sz="2800" dirty="0" err="1" smtClean="0"/>
              <a:t>ijtimoiy</a:t>
            </a:r>
            <a:r>
              <a:rPr lang="en-US" sz="2800" dirty="0" smtClean="0"/>
              <a:t> </a:t>
            </a:r>
            <a:r>
              <a:rPr lang="en-US" sz="2800" dirty="0" err="1" smtClean="0"/>
              <a:t>muammolar</a:t>
            </a:r>
            <a:r>
              <a:rPr lang="en-US" sz="2800" dirty="0" smtClean="0"/>
              <a:t> </a:t>
            </a:r>
            <a:r>
              <a:rPr lang="en-US" sz="2800" dirty="0" err="1" smtClean="0"/>
              <a:t>yetarlicha</a:t>
            </a:r>
            <a:r>
              <a:rPr lang="en-US" sz="2800" dirty="0" smtClean="0"/>
              <a:t> </a:t>
            </a:r>
            <a:r>
              <a:rPr lang="en-US" sz="2800" dirty="0" err="1" smtClean="0"/>
              <a:t>yechimini</a:t>
            </a:r>
            <a:r>
              <a:rPr lang="en-US" sz="2800" dirty="0" smtClean="0"/>
              <a:t> </a:t>
            </a:r>
            <a:r>
              <a:rPr lang="en-US" sz="2800" dirty="0" err="1" smtClean="0"/>
              <a:t>topib</a:t>
            </a:r>
            <a:r>
              <a:rPr lang="en-US" sz="2800" dirty="0" smtClean="0"/>
              <a:t> </a:t>
            </a:r>
            <a:r>
              <a:rPr lang="en-US" sz="2800" dirty="0" err="1" smtClean="0"/>
              <a:t>bir</a:t>
            </a:r>
            <a:r>
              <a:rPr lang="en-US" sz="2800" dirty="0" smtClean="0"/>
              <a:t> </a:t>
            </a:r>
            <a:r>
              <a:rPr lang="en-US" sz="2800" dirty="0" err="1" smtClean="0"/>
              <a:t>maromda</a:t>
            </a:r>
            <a:r>
              <a:rPr lang="en-US" sz="2800" dirty="0" smtClean="0"/>
              <a:t> </a:t>
            </a:r>
            <a:r>
              <a:rPr lang="en-US" sz="2800" dirty="0" err="1" smtClean="0"/>
              <a:t>davom</a:t>
            </a:r>
            <a:r>
              <a:rPr lang="en-US" sz="2800" dirty="0" smtClean="0"/>
              <a:t> </a:t>
            </a:r>
            <a:r>
              <a:rPr lang="en-US" sz="2800" dirty="0" err="1" smtClean="0"/>
              <a:t>etib</a:t>
            </a:r>
            <a:r>
              <a:rPr lang="en-US" sz="2800" dirty="0" smtClean="0"/>
              <a:t> </a:t>
            </a:r>
            <a:r>
              <a:rPr lang="en-US" sz="2800" dirty="0" err="1" smtClean="0"/>
              <a:t>kelmoqda.Biroq</a:t>
            </a:r>
            <a:r>
              <a:rPr lang="en-US" sz="2800" dirty="0" smtClean="0"/>
              <a:t> </a:t>
            </a:r>
            <a:r>
              <a:rPr lang="en-US" sz="2800" dirty="0" err="1" smtClean="0"/>
              <a:t>tabiatning</a:t>
            </a:r>
            <a:r>
              <a:rPr lang="en-US" sz="2800" dirty="0" smtClean="0"/>
              <a:t> </a:t>
            </a:r>
            <a:r>
              <a:rPr lang="en-US" sz="2800" dirty="0" err="1" smtClean="0"/>
              <a:t>o`zgarishi</a:t>
            </a:r>
            <a:r>
              <a:rPr lang="en-US" sz="2800" dirty="0" smtClean="0"/>
              <a:t> </a:t>
            </a:r>
            <a:r>
              <a:rPr lang="en-US" sz="2800" dirty="0" err="1" smtClean="0"/>
              <a:t>bilan</a:t>
            </a:r>
            <a:r>
              <a:rPr lang="en-US" sz="2800" dirty="0" smtClean="0"/>
              <a:t> </a:t>
            </a:r>
            <a:r>
              <a:rPr lang="en-US" sz="2800" dirty="0" err="1" smtClean="0"/>
              <a:t>bog`liq</a:t>
            </a:r>
            <a:r>
              <a:rPr lang="en-US" sz="2800" dirty="0" smtClean="0"/>
              <a:t> </a:t>
            </a:r>
            <a:r>
              <a:rPr lang="en-US" sz="2800" dirty="0" err="1" smtClean="0"/>
              <a:t>ekologik</a:t>
            </a:r>
            <a:r>
              <a:rPr lang="en-US" sz="2800" dirty="0" smtClean="0"/>
              <a:t> </a:t>
            </a:r>
            <a:r>
              <a:rPr lang="en-US" sz="2800" dirty="0" err="1" smtClean="0"/>
              <a:t>muammolar</a:t>
            </a:r>
            <a:r>
              <a:rPr lang="en-US" sz="2800" dirty="0" smtClean="0"/>
              <a:t> </a:t>
            </a:r>
            <a:r>
              <a:rPr lang="en-US" sz="2800" dirty="0" err="1" smtClean="0"/>
              <a:t>hal</a:t>
            </a:r>
            <a:r>
              <a:rPr lang="en-US" sz="2800" dirty="0" smtClean="0"/>
              <a:t> </a:t>
            </a:r>
            <a:r>
              <a:rPr lang="en-US" sz="2800" dirty="0" err="1" smtClean="0"/>
              <a:t>etilganicha</a:t>
            </a:r>
            <a:r>
              <a:rPr lang="en-US" sz="2800" dirty="0" smtClean="0"/>
              <a:t> </a:t>
            </a:r>
            <a:r>
              <a:rPr lang="en-US" sz="2800" dirty="0" err="1" smtClean="0"/>
              <a:t>yo`q.Bugungi</a:t>
            </a:r>
            <a:r>
              <a:rPr lang="en-US" sz="2800" dirty="0" smtClean="0"/>
              <a:t> kun </a:t>
            </a:r>
            <a:r>
              <a:rPr lang="en-US" sz="2800" dirty="0" err="1" smtClean="0"/>
              <a:t>ekologik</a:t>
            </a:r>
            <a:r>
              <a:rPr lang="en-US" sz="2800" dirty="0" smtClean="0"/>
              <a:t> </a:t>
            </a:r>
            <a:r>
              <a:rPr lang="en-US" sz="2800" dirty="0" err="1" smtClean="0"/>
              <a:t>vaziyati</a:t>
            </a:r>
            <a:r>
              <a:rPr lang="en-US" sz="2800" dirty="0" smtClean="0"/>
              <a:t>, </a:t>
            </a:r>
            <a:r>
              <a:rPr lang="en-US" sz="2800" dirty="0" err="1" smtClean="0"/>
              <a:t>jumladan</a:t>
            </a:r>
            <a:r>
              <a:rPr lang="en-US" sz="2800" dirty="0" smtClean="0"/>
              <a:t> </a:t>
            </a:r>
            <a:r>
              <a:rPr lang="en-US" sz="2800" dirty="0" err="1" smtClean="0"/>
              <a:t>tuproq</a:t>
            </a:r>
            <a:r>
              <a:rPr lang="en-US" sz="2800" dirty="0" smtClean="0"/>
              <a:t> </a:t>
            </a:r>
            <a:r>
              <a:rPr lang="en-US" sz="2800" dirty="0" err="1" smtClean="0"/>
              <a:t>xossa-xususiyatlatlarining</a:t>
            </a:r>
            <a:r>
              <a:rPr lang="en-US" sz="2800" dirty="0" smtClean="0"/>
              <a:t> </a:t>
            </a:r>
            <a:r>
              <a:rPr lang="en-US" sz="2800" dirty="0" err="1" smtClean="0"/>
              <a:t>keskin</a:t>
            </a:r>
            <a:r>
              <a:rPr lang="en-US" sz="2800" dirty="0" smtClean="0"/>
              <a:t> </a:t>
            </a:r>
            <a:r>
              <a:rPr lang="en-US" sz="2800" dirty="0" err="1" smtClean="0"/>
              <a:t>o`zgarishi</a:t>
            </a:r>
            <a:r>
              <a:rPr lang="en-US" sz="2800" dirty="0" smtClean="0"/>
              <a:t> </a:t>
            </a:r>
            <a:r>
              <a:rPr lang="en-US" sz="2800" dirty="0" err="1" smtClean="0"/>
              <a:t>va</a:t>
            </a:r>
            <a:r>
              <a:rPr lang="en-US" sz="2800" dirty="0" smtClean="0"/>
              <a:t> </a:t>
            </a:r>
            <a:r>
              <a:rPr lang="en-US" sz="2800" dirty="0" err="1" smtClean="0"/>
              <a:t>qishloq</a:t>
            </a:r>
            <a:r>
              <a:rPr lang="en-US" sz="2800" dirty="0" smtClean="0"/>
              <a:t> </a:t>
            </a:r>
            <a:r>
              <a:rPr lang="en-US" sz="2800" dirty="0" err="1" smtClean="0"/>
              <a:t>xo`jaligi</a:t>
            </a:r>
            <a:r>
              <a:rPr lang="en-US" sz="2800" dirty="0" smtClean="0"/>
              <a:t> </a:t>
            </a:r>
            <a:r>
              <a:rPr lang="en-US" sz="2800" dirty="0" err="1" smtClean="0"/>
              <a:t>foydalanilayotgan</a:t>
            </a:r>
            <a:r>
              <a:rPr lang="en-US" sz="2800" dirty="0" smtClean="0"/>
              <a:t> </a:t>
            </a:r>
            <a:r>
              <a:rPr lang="en-US" sz="2800" dirty="0" err="1" smtClean="0"/>
              <a:t>yerlarning</a:t>
            </a:r>
            <a:r>
              <a:rPr lang="en-US" sz="2800" dirty="0" smtClean="0"/>
              <a:t> ‘’</a:t>
            </a:r>
            <a:r>
              <a:rPr lang="en-US" sz="2800" dirty="0" err="1" smtClean="0"/>
              <a:t>tanglik</a:t>
            </a:r>
            <a:r>
              <a:rPr lang="en-US" sz="2800" dirty="0" smtClean="0"/>
              <a:t>’’ </a:t>
            </a:r>
            <a:r>
              <a:rPr lang="en-US" sz="2800" dirty="0" err="1" smtClean="0"/>
              <a:t>holiga</a:t>
            </a:r>
            <a:r>
              <a:rPr lang="en-US" sz="2800" dirty="0" smtClean="0"/>
              <a:t> </a:t>
            </a:r>
            <a:r>
              <a:rPr lang="en-US" sz="2800" dirty="0" err="1" smtClean="0"/>
              <a:t>tushib</a:t>
            </a:r>
            <a:r>
              <a:rPr lang="en-US" sz="2800" dirty="0" smtClean="0"/>
              <a:t> </a:t>
            </a:r>
            <a:r>
              <a:rPr lang="en-US" sz="2800" dirty="0" err="1" smtClean="0"/>
              <a:t>qolishi</a:t>
            </a:r>
            <a:r>
              <a:rPr lang="en-US" sz="2800" dirty="0" smtClean="0"/>
              <a:t> </a:t>
            </a:r>
            <a:r>
              <a:rPr lang="en-US" sz="2800" dirty="0" err="1" smtClean="0"/>
              <a:t>va</a:t>
            </a:r>
            <a:r>
              <a:rPr lang="en-US" sz="2800" dirty="0"/>
              <a:t> </a:t>
            </a:r>
            <a:r>
              <a:rPr lang="en-US" sz="2800" dirty="0" err="1" smtClean="0"/>
              <a:t>boshqa</a:t>
            </a:r>
            <a:r>
              <a:rPr lang="en-US" sz="2800" dirty="0" smtClean="0"/>
              <a:t> </a:t>
            </a:r>
            <a:r>
              <a:rPr lang="en-US" sz="2800" dirty="0" err="1" smtClean="0"/>
              <a:t>omillar</a:t>
            </a:r>
            <a:r>
              <a:rPr lang="en-US" sz="2800" dirty="0" smtClean="0"/>
              <a:t> </a:t>
            </a:r>
            <a:r>
              <a:rPr lang="en-US" sz="2800" dirty="0" err="1" smtClean="0"/>
              <a:t>qatorida</a:t>
            </a:r>
            <a:r>
              <a:rPr lang="en-US" sz="2800" dirty="0" smtClean="0"/>
              <a:t> </a:t>
            </a:r>
            <a:r>
              <a:rPr lang="en-US" sz="2800" dirty="0" err="1" smtClean="0"/>
              <a:t>insoniyat</a:t>
            </a:r>
            <a:r>
              <a:rPr lang="en-US" sz="2800" dirty="0" smtClean="0"/>
              <a:t> </a:t>
            </a:r>
            <a:r>
              <a:rPr lang="en-US" sz="2800" dirty="0" err="1" smtClean="0"/>
              <a:t>faoliyatining</a:t>
            </a:r>
            <a:r>
              <a:rPr lang="en-US" sz="2800" dirty="0" smtClean="0"/>
              <a:t> </a:t>
            </a:r>
            <a:r>
              <a:rPr lang="en-US" sz="2800" dirty="0" err="1" smtClean="0"/>
              <a:t>o`rni</a:t>
            </a:r>
            <a:r>
              <a:rPr lang="en-US" sz="2800" dirty="0" smtClean="0"/>
              <a:t> ham </a:t>
            </a:r>
            <a:r>
              <a:rPr lang="en-US" sz="2800" dirty="0" err="1" smtClean="0"/>
              <a:t>zarvorliekanligi</a:t>
            </a:r>
            <a:r>
              <a:rPr lang="en-US" sz="2800" dirty="0" smtClean="0"/>
              <a:t> </a:t>
            </a:r>
            <a:r>
              <a:rPr lang="en-US" sz="2800" dirty="0" err="1" smtClean="0"/>
              <a:t>bugun</a:t>
            </a:r>
            <a:r>
              <a:rPr lang="en-US" sz="2800" dirty="0" smtClean="0"/>
              <a:t> </a:t>
            </a:r>
            <a:r>
              <a:rPr lang="en-US" sz="2800" dirty="0" err="1" smtClean="0"/>
              <a:t>barchaga</a:t>
            </a:r>
            <a:r>
              <a:rPr lang="en-US" sz="2800" dirty="0" smtClean="0"/>
              <a:t> </a:t>
            </a:r>
            <a:r>
              <a:rPr lang="en-US" sz="2800" dirty="0" err="1" smtClean="0"/>
              <a:t>ayon</a:t>
            </a:r>
            <a:r>
              <a:rPr lang="en-US" sz="2800" dirty="0" smtClean="0"/>
              <a:t> </a:t>
            </a:r>
            <a:r>
              <a:rPr lang="en-US" sz="2800" dirty="0" err="1" smtClean="0"/>
              <a:t>bo`lmoqda</a:t>
            </a:r>
            <a:r>
              <a:rPr lang="en-US" sz="2800" dirty="0" smtClean="0"/>
              <a:t>.   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86415" y="4680642"/>
            <a:ext cx="10647630" cy="263705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324020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8296" y="464233"/>
            <a:ext cx="10087676" cy="415303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Toshkent </a:t>
            </a:r>
            <a:r>
              <a:rPr lang="en-US" sz="3600" dirty="0" err="1" smtClean="0"/>
              <a:t>shahri</a:t>
            </a:r>
            <a:r>
              <a:rPr lang="en-US" sz="3600" dirty="0" smtClean="0"/>
              <a:t> </a:t>
            </a:r>
            <a:r>
              <a:rPr lang="en-US" sz="3600" dirty="0" err="1" smtClean="0"/>
              <a:t>yirik</a:t>
            </a:r>
            <a:r>
              <a:rPr lang="en-US" sz="3600" dirty="0" smtClean="0"/>
              <a:t> </a:t>
            </a:r>
            <a:r>
              <a:rPr lang="en-US" sz="3600" dirty="0" err="1" smtClean="0"/>
              <a:t>sanoat</a:t>
            </a:r>
            <a:r>
              <a:rPr lang="en-US" sz="3600" dirty="0" smtClean="0"/>
              <a:t> </a:t>
            </a:r>
            <a:r>
              <a:rPr lang="en-US" sz="3600" dirty="0" err="1" smtClean="0"/>
              <a:t>markazi</a:t>
            </a:r>
            <a:r>
              <a:rPr lang="en-US" sz="3600" dirty="0" smtClean="0"/>
              <a:t> </a:t>
            </a:r>
            <a:r>
              <a:rPr lang="en-US" sz="3600" dirty="0" err="1" smtClean="0"/>
              <a:t>hisoblanib</a:t>
            </a:r>
            <a:r>
              <a:rPr lang="en-US" sz="3600" dirty="0" smtClean="0"/>
              <a:t> (</a:t>
            </a:r>
            <a:r>
              <a:rPr lang="en-US" sz="3600" dirty="0" err="1"/>
              <a:t>O</a:t>
            </a:r>
            <a:r>
              <a:rPr lang="en-US" sz="3600" dirty="0" err="1" smtClean="0"/>
              <a:t>`zbekiston</a:t>
            </a:r>
            <a:r>
              <a:rPr lang="en-US" sz="3600" dirty="0" smtClean="0"/>
              <a:t> YAIM </a:t>
            </a:r>
            <a:r>
              <a:rPr lang="en-US" sz="3600" dirty="0" err="1" smtClean="0"/>
              <a:t>ning</a:t>
            </a:r>
            <a:r>
              <a:rPr lang="en-US" sz="3600" dirty="0" smtClean="0"/>
              <a:t> 30%) </a:t>
            </a:r>
            <a:r>
              <a:rPr lang="en-US" sz="3600" dirty="0" err="1" smtClean="0"/>
              <a:t>keng</a:t>
            </a:r>
            <a:r>
              <a:rPr lang="en-US" sz="3600" dirty="0" smtClean="0"/>
              <a:t> </a:t>
            </a:r>
            <a:r>
              <a:rPr lang="en-US" sz="3600" dirty="0" err="1" smtClean="0"/>
              <a:t>turdagi</a:t>
            </a:r>
            <a:r>
              <a:rPr lang="en-US" sz="3600" dirty="0" smtClean="0"/>
              <a:t>  </a:t>
            </a:r>
            <a:r>
              <a:rPr lang="en-US" sz="3600" dirty="0" err="1" smtClean="0"/>
              <a:t>ishlab</a:t>
            </a:r>
            <a:r>
              <a:rPr lang="en-US" sz="3600" dirty="0" smtClean="0"/>
              <a:t> </a:t>
            </a:r>
            <a:r>
              <a:rPr lang="en-US" sz="3600" dirty="0" err="1" smtClean="0"/>
              <a:t>chiqarish</a:t>
            </a:r>
            <a:r>
              <a:rPr lang="en-US" sz="3600" dirty="0" smtClean="0"/>
              <a:t> </a:t>
            </a:r>
            <a:r>
              <a:rPr lang="en-US" sz="3600" dirty="0" err="1" smtClean="0"/>
              <a:t>tuzilmalariga</a:t>
            </a:r>
            <a:r>
              <a:rPr lang="en-US" sz="3600" dirty="0" smtClean="0"/>
              <a:t> </a:t>
            </a:r>
            <a:r>
              <a:rPr lang="en-US" sz="3600" dirty="0" err="1" smtClean="0"/>
              <a:t>ega</a:t>
            </a:r>
            <a:r>
              <a:rPr lang="en-US" sz="3600" dirty="0" smtClean="0"/>
              <a:t>, </a:t>
            </a:r>
            <a:r>
              <a:rPr lang="en-US" sz="3600" dirty="0" err="1" smtClean="0"/>
              <a:t>xususan</a:t>
            </a:r>
            <a:r>
              <a:rPr lang="en-US" sz="3600" dirty="0" smtClean="0"/>
              <a:t>, </a:t>
            </a:r>
            <a:r>
              <a:rPr lang="en-US" sz="3600" dirty="0" err="1" smtClean="0"/>
              <a:t>aviasozlik</a:t>
            </a:r>
            <a:r>
              <a:rPr lang="en-US" sz="3600" dirty="0" smtClean="0"/>
              <a:t>, </a:t>
            </a:r>
            <a:r>
              <a:rPr lang="en-US" sz="3600" dirty="0" err="1" smtClean="0"/>
              <a:t>mashinasozlik,to`qimachilik,kimyo,farmasevtika,oziq-ovqat</a:t>
            </a:r>
            <a:r>
              <a:rPr lang="en-US" sz="3600" dirty="0" smtClean="0"/>
              <a:t>, </a:t>
            </a:r>
            <a:r>
              <a:rPr lang="en-US" sz="3600" dirty="0" err="1" smtClean="0"/>
              <a:t>elektrotexnik</a:t>
            </a:r>
            <a:r>
              <a:rPr lang="en-US" sz="3600" dirty="0" smtClean="0"/>
              <a:t>, </a:t>
            </a:r>
            <a:r>
              <a:rPr lang="en-US" sz="3600" dirty="0" err="1" smtClean="0"/>
              <a:t>qurilish</a:t>
            </a:r>
            <a:r>
              <a:rPr lang="en-US" sz="3600" dirty="0" smtClean="0"/>
              <a:t> </a:t>
            </a:r>
            <a:r>
              <a:rPr lang="en-US" sz="3600" dirty="0" err="1" smtClean="0"/>
              <a:t>kabi</a:t>
            </a:r>
            <a:r>
              <a:rPr lang="en-US" sz="3600" dirty="0" smtClean="0"/>
              <a:t> </a:t>
            </a:r>
            <a:r>
              <a:rPr lang="en-US" sz="3600" dirty="0" err="1" smtClean="0"/>
              <a:t>ko`plab</a:t>
            </a:r>
            <a:r>
              <a:rPr lang="en-US" sz="3600" dirty="0" smtClean="0"/>
              <a:t> </a:t>
            </a:r>
            <a:r>
              <a:rPr lang="en-US" sz="3600" dirty="0" err="1" smtClean="0"/>
              <a:t>korxonalar</a:t>
            </a:r>
            <a:r>
              <a:rPr lang="en-US" sz="3600" dirty="0" smtClean="0"/>
              <a:t> </a:t>
            </a:r>
            <a:r>
              <a:rPr lang="en-US" sz="3600" dirty="0" err="1" smtClean="0"/>
              <a:t>mavjud</a:t>
            </a:r>
            <a:r>
              <a:rPr lang="en-US" sz="3600" dirty="0" smtClean="0"/>
              <a:t>.   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02044" y="5468293"/>
            <a:ext cx="8289956" cy="25886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49621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9312" y="492369"/>
            <a:ext cx="9958140" cy="5012138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Mustaqillikka</a:t>
            </a:r>
            <a:r>
              <a:rPr lang="en-US" sz="3200" dirty="0" smtClean="0"/>
              <a:t> </a:t>
            </a:r>
            <a:r>
              <a:rPr lang="en-US" sz="3200" dirty="0" err="1" smtClean="0"/>
              <a:t>erishilgandan</a:t>
            </a:r>
            <a:r>
              <a:rPr lang="en-US" sz="3200" dirty="0" smtClean="0"/>
              <a:t> </a:t>
            </a:r>
            <a:r>
              <a:rPr lang="en-US" sz="3200" dirty="0" err="1" smtClean="0"/>
              <a:t>so`ng</a:t>
            </a:r>
            <a:r>
              <a:rPr lang="en-US" sz="3200" dirty="0" smtClean="0"/>
              <a:t> </a:t>
            </a:r>
            <a:r>
              <a:rPr lang="en-US" sz="3200" dirty="0" err="1" smtClean="0"/>
              <a:t>o`ta</a:t>
            </a:r>
            <a:r>
              <a:rPr lang="en-US" sz="3200" dirty="0" smtClean="0"/>
              <a:t> </a:t>
            </a:r>
            <a:r>
              <a:rPr lang="en-US" sz="3200" dirty="0" err="1" smtClean="0"/>
              <a:t>zaharli</a:t>
            </a:r>
            <a:r>
              <a:rPr lang="en-US" sz="3200" dirty="0" smtClean="0"/>
              <a:t> </a:t>
            </a:r>
            <a:r>
              <a:rPr lang="en-US" sz="3200" dirty="0" err="1" smtClean="0"/>
              <a:t>moddalar</a:t>
            </a:r>
            <a:r>
              <a:rPr lang="en-US" sz="3200" dirty="0" smtClean="0"/>
              <a:t> </a:t>
            </a:r>
            <a:r>
              <a:rPr lang="en-US" sz="3200" dirty="0" err="1" smtClean="0"/>
              <a:t>bilan</a:t>
            </a:r>
            <a:r>
              <a:rPr lang="en-US" sz="3200" dirty="0" smtClean="0"/>
              <a:t> </a:t>
            </a:r>
            <a:r>
              <a:rPr lang="en-US" sz="3200" dirty="0" err="1" smtClean="0"/>
              <a:t>bog`liq</a:t>
            </a:r>
            <a:r>
              <a:rPr lang="en-US" sz="3200" dirty="0" smtClean="0"/>
              <a:t> </a:t>
            </a:r>
            <a:r>
              <a:rPr lang="en-US" sz="3200" dirty="0" err="1" smtClean="0"/>
              <a:t>faoliyatlar</a:t>
            </a:r>
            <a:r>
              <a:rPr lang="en-US" sz="3200" dirty="0" smtClean="0"/>
              <a:t> </a:t>
            </a:r>
            <a:r>
              <a:rPr lang="en-US" sz="3200" dirty="0" err="1" smtClean="0"/>
              <a:t>tartibga</a:t>
            </a:r>
            <a:r>
              <a:rPr lang="en-US" sz="3200" dirty="0" smtClean="0"/>
              <a:t> </a:t>
            </a:r>
            <a:r>
              <a:rPr lang="en-US" sz="3200" dirty="0" err="1" smtClean="0"/>
              <a:t>solindi</a:t>
            </a:r>
            <a:r>
              <a:rPr lang="en-US" sz="3200" dirty="0" smtClean="0"/>
              <a:t> </a:t>
            </a:r>
            <a:r>
              <a:rPr lang="en-US" sz="3200" dirty="0" err="1" smtClean="0"/>
              <a:t>va</a:t>
            </a:r>
            <a:r>
              <a:rPr lang="en-US" sz="3200" dirty="0" smtClean="0"/>
              <a:t> </a:t>
            </a:r>
            <a:r>
              <a:rPr lang="en-US" sz="3200" dirty="0" err="1" smtClean="0"/>
              <a:t>tuproq</a:t>
            </a:r>
            <a:r>
              <a:rPr lang="en-US" sz="3200" dirty="0" smtClean="0"/>
              <a:t> </a:t>
            </a:r>
            <a:r>
              <a:rPr lang="en-US" sz="3200" dirty="0" err="1" smtClean="0"/>
              <a:t>qoplamining</a:t>
            </a:r>
            <a:r>
              <a:rPr lang="en-US" sz="3200" dirty="0" smtClean="0"/>
              <a:t> </a:t>
            </a:r>
            <a:r>
              <a:rPr lang="en-US" sz="3200" dirty="0" err="1" smtClean="0"/>
              <a:t>ifloslanish</a:t>
            </a:r>
            <a:r>
              <a:rPr lang="en-US" sz="3200" dirty="0" smtClean="0"/>
              <a:t> </a:t>
            </a:r>
            <a:r>
              <a:rPr lang="en-US" sz="3200" dirty="0" err="1" smtClean="0"/>
              <a:t>darajasinikamayishiga</a:t>
            </a:r>
            <a:r>
              <a:rPr lang="en-US" sz="3200" dirty="0" smtClean="0"/>
              <a:t> </a:t>
            </a:r>
            <a:r>
              <a:rPr lang="en-US" sz="3200" dirty="0" err="1" smtClean="0"/>
              <a:t>erishildi.Biroq</a:t>
            </a:r>
            <a:r>
              <a:rPr lang="en-US" sz="3200" dirty="0" smtClean="0"/>
              <a:t> </a:t>
            </a:r>
            <a:r>
              <a:rPr lang="en-US" sz="3200" dirty="0" err="1" smtClean="0"/>
              <a:t>yillar</a:t>
            </a:r>
            <a:r>
              <a:rPr lang="en-US" sz="3200" dirty="0" smtClean="0"/>
              <a:t> </a:t>
            </a:r>
            <a:r>
              <a:rPr lang="en-US" sz="3200" dirty="0" err="1" smtClean="0"/>
              <a:t>davomida</a:t>
            </a:r>
            <a:r>
              <a:rPr lang="en-US" sz="3200" dirty="0" smtClean="0"/>
              <a:t> </a:t>
            </a:r>
            <a:r>
              <a:rPr lang="en-US" sz="3200" dirty="0" err="1" smtClean="0"/>
              <a:t>tuproq</a:t>
            </a:r>
            <a:r>
              <a:rPr lang="en-US" sz="3200" dirty="0" smtClean="0"/>
              <a:t> </a:t>
            </a:r>
            <a:r>
              <a:rPr lang="en-US" sz="3200" dirty="0" err="1" smtClean="0"/>
              <a:t>qoplamiga</a:t>
            </a:r>
            <a:r>
              <a:rPr lang="en-US" sz="3200" dirty="0" smtClean="0"/>
              <a:t> </a:t>
            </a:r>
            <a:r>
              <a:rPr lang="en-US" sz="3200" dirty="0" err="1" smtClean="0"/>
              <a:t>tushgan</a:t>
            </a:r>
            <a:r>
              <a:rPr lang="en-US" sz="3200" dirty="0" smtClean="0"/>
              <a:t> </a:t>
            </a:r>
            <a:r>
              <a:rPr lang="en-US" sz="3200" dirty="0" err="1" smtClean="0"/>
              <a:t>o`ta</a:t>
            </a:r>
            <a:r>
              <a:rPr lang="en-US" sz="3200" dirty="0" smtClean="0"/>
              <a:t> </a:t>
            </a:r>
            <a:r>
              <a:rPr lang="en-US" sz="3200" dirty="0" err="1" smtClean="0"/>
              <a:t>zaharli</a:t>
            </a:r>
            <a:r>
              <a:rPr lang="en-US" sz="3200" dirty="0" smtClean="0"/>
              <a:t> </a:t>
            </a:r>
            <a:r>
              <a:rPr lang="en-US" sz="3200" dirty="0" err="1" smtClean="0"/>
              <a:t>moddalar</a:t>
            </a:r>
            <a:r>
              <a:rPr lang="en-US" sz="3200" dirty="0" smtClean="0"/>
              <a:t> </a:t>
            </a:r>
            <a:r>
              <a:rPr lang="en-US" sz="3200" dirty="0" err="1" smtClean="0"/>
              <a:t>o`zining</a:t>
            </a:r>
            <a:r>
              <a:rPr lang="en-US" sz="3200" dirty="0" smtClean="0"/>
              <a:t> </a:t>
            </a:r>
            <a:r>
              <a:rPr lang="en-US" sz="3200" dirty="0" err="1" smtClean="0"/>
              <a:t>salbiy</a:t>
            </a:r>
            <a:r>
              <a:rPr lang="en-US" sz="3200" dirty="0" smtClean="0"/>
              <a:t> </a:t>
            </a:r>
            <a:r>
              <a:rPr lang="en-US" sz="3200" dirty="0" err="1" smtClean="0"/>
              <a:t>ta`sirini</a:t>
            </a:r>
            <a:r>
              <a:rPr lang="en-US" sz="3200" dirty="0" smtClean="0"/>
              <a:t> </a:t>
            </a:r>
            <a:r>
              <a:rPr lang="en-US" sz="3200" dirty="0" err="1" smtClean="0"/>
              <a:t>hali</a:t>
            </a:r>
            <a:r>
              <a:rPr lang="en-US" sz="3200" dirty="0" smtClean="0"/>
              <a:t> </a:t>
            </a:r>
            <a:r>
              <a:rPr lang="en-US" sz="3200" dirty="0" err="1" smtClean="0"/>
              <a:t>xanuz</a:t>
            </a:r>
            <a:r>
              <a:rPr lang="en-US" sz="3200" dirty="0" smtClean="0"/>
              <a:t> </a:t>
            </a:r>
            <a:r>
              <a:rPr lang="en-US" sz="3200" dirty="0" err="1" smtClean="0"/>
              <a:t>o`tkazib</a:t>
            </a:r>
            <a:r>
              <a:rPr lang="en-US" sz="3200" dirty="0" smtClean="0"/>
              <a:t> </a:t>
            </a:r>
            <a:r>
              <a:rPr lang="en-US" sz="3200" dirty="0" err="1" smtClean="0"/>
              <a:t>kelmoqda</a:t>
            </a:r>
            <a:r>
              <a:rPr lang="en-US" sz="3200" dirty="0" smtClean="0"/>
              <a:t>. 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94558" y="5972270"/>
            <a:ext cx="8915400" cy="377762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37800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0458" y="537029"/>
            <a:ext cx="10005494" cy="4744098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Zaharli</a:t>
            </a:r>
            <a:r>
              <a:rPr lang="en-US" sz="3600" dirty="0" smtClean="0"/>
              <a:t> </a:t>
            </a:r>
            <a:r>
              <a:rPr lang="en-US" sz="3600" dirty="0" err="1" smtClean="0"/>
              <a:t>moddalarning</a:t>
            </a:r>
            <a:r>
              <a:rPr lang="en-US" sz="3600" dirty="0" smtClean="0"/>
              <a:t> </a:t>
            </a:r>
            <a:r>
              <a:rPr lang="en-US" sz="3600" dirty="0" err="1" smtClean="0"/>
              <a:t>boshqa</a:t>
            </a:r>
            <a:r>
              <a:rPr lang="en-US" sz="3600" dirty="0" smtClean="0"/>
              <a:t> </a:t>
            </a:r>
            <a:r>
              <a:rPr lang="en-US" sz="3600" dirty="0" err="1" smtClean="0"/>
              <a:t>kimyoviy</a:t>
            </a:r>
            <a:r>
              <a:rPr lang="en-US" sz="3600" dirty="0" smtClean="0"/>
              <a:t> </a:t>
            </a:r>
            <a:r>
              <a:rPr lang="en-US" sz="3600" dirty="0" err="1" smtClean="0"/>
              <a:t>ifloslovchi</a:t>
            </a:r>
            <a:r>
              <a:rPr lang="en-US" sz="3600" dirty="0" smtClean="0"/>
              <a:t> </a:t>
            </a:r>
            <a:r>
              <a:rPr lang="en-US" sz="3600" dirty="0" err="1" smtClean="0"/>
              <a:t>moddalardan</a:t>
            </a:r>
            <a:r>
              <a:rPr lang="en-US" sz="3600" dirty="0" smtClean="0"/>
              <a:t> </a:t>
            </a:r>
            <a:r>
              <a:rPr lang="en-US" sz="3600" dirty="0" err="1" smtClean="0"/>
              <a:t>havfli</a:t>
            </a:r>
            <a:r>
              <a:rPr lang="en-US" sz="3600" dirty="0" smtClean="0"/>
              <a:t> </a:t>
            </a:r>
            <a:r>
              <a:rPr lang="en-US" sz="3600" dirty="0" err="1" smtClean="0"/>
              <a:t>tomoni</a:t>
            </a:r>
            <a:r>
              <a:rPr lang="en-US" sz="3600" dirty="0" smtClean="0"/>
              <a:t> </a:t>
            </a:r>
            <a:r>
              <a:rPr lang="en-US" sz="3600" dirty="0" err="1" smtClean="0"/>
              <a:t>va</a:t>
            </a:r>
            <a:r>
              <a:rPr lang="en-US" sz="3600" dirty="0" smtClean="0"/>
              <a:t> </a:t>
            </a:r>
            <a:r>
              <a:rPr lang="en-US" sz="3600" dirty="0" err="1" smtClean="0"/>
              <a:t>farqi</a:t>
            </a:r>
            <a:r>
              <a:rPr lang="en-US" sz="3600" dirty="0" smtClean="0"/>
              <a:t> </a:t>
            </a:r>
            <a:r>
              <a:rPr lang="en-US" sz="3600" dirty="0" err="1" smtClean="0"/>
              <a:t>shundaki</a:t>
            </a:r>
            <a:r>
              <a:rPr lang="en-US" sz="3600" dirty="0" smtClean="0"/>
              <a:t> , </a:t>
            </a:r>
            <a:r>
              <a:rPr lang="en-US" sz="3600" dirty="0" err="1" smtClean="0"/>
              <a:t>ularda</a:t>
            </a:r>
            <a:r>
              <a:rPr lang="en-US" sz="3600" dirty="0" smtClean="0"/>
              <a:t> </a:t>
            </a:r>
            <a:r>
              <a:rPr lang="en-US" sz="3600" dirty="0" err="1" smtClean="0"/>
              <a:t>zahar</a:t>
            </a:r>
            <a:r>
              <a:rPr lang="en-US" sz="3600" dirty="0" smtClean="0"/>
              <a:t> </a:t>
            </a:r>
            <a:r>
              <a:rPr lang="en-US" sz="3600" dirty="0" err="1" smtClean="0"/>
              <a:t>ta`sirining</a:t>
            </a:r>
            <a:r>
              <a:rPr lang="en-US" sz="3600" dirty="0" smtClean="0"/>
              <a:t> </a:t>
            </a:r>
            <a:r>
              <a:rPr lang="en-US" sz="3600" dirty="0" err="1" smtClean="0"/>
              <a:t>juda</a:t>
            </a:r>
            <a:r>
              <a:rPr lang="en-US" sz="3600" dirty="0" smtClean="0"/>
              <a:t> </a:t>
            </a:r>
            <a:r>
              <a:rPr lang="en-US" sz="3600" dirty="0" err="1" smtClean="0"/>
              <a:t>yuqoriligi</a:t>
            </a:r>
            <a:r>
              <a:rPr lang="en-US" sz="3600" dirty="0" smtClean="0"/>
              <a:t>  </a:t>
            </a:r>
            <a:r>
              <a:rPr lang="en-US" sz="3600" dirty="0" err="1" smtClean="0"/>
              <a:t>va</a:t>
            </a:r>
            <a:r>
              <a:rPr lang="en-US" sz="3600" dirty="0" smtClean="0"/>
              <a:t> </a:t>
            </a:r>
            <a:r>
              <a:rPr lang="en-US" sz="3600" dirty="0" err="1" smtClean="0"/>
              <a:t>ta`sir</a:t>
            </a:r>
            <a:r>
              <a:rPr lang="en-US" sz="3600" dirty="0" smtClean="0"/>
              <a:t> </a:t>
            </a:r>
            <a:r>
              <a:rPr lang="en-US" sz="3600" dirty="0" err="1" smtClean="0"/>
              <a:t>etish</a:t>
            </a:r>
            <a:r>
              <a:rPr lang="en-US" sz="3600" dirty="0" smtClean="0"/>
              <a:t> </a:t>
            </a:r>
            <a:r>
              <a:rPr lang="en-US" sz="3600" dirty="0" err="1" smtClean="0"/>
              <a:t>vaqtining</a:t>
            </a:r>
            <a:r>
              <a:rPr lang="en-US" sz="3600" dirty="0" smtClean="0"/>
              <a:t> </a:t>
            </a:r>
            <a:r>
              <a:rPr lang="en-US" sz="3600" dirty="0" err="1" smtClean="0"/>
              <a:t>kattaligidir</a:t>
            </a:r>
            <a:r>
              <a:rPr lang="en-US" sz="3600" dirty="0" smtClean="0"/>
              <a:t>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73148" y="5764040"/>
            <a:ext cx="8915400" cy="377762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88168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7108" y="450167"/>
            <a:ext cx="10027505" cy="4743504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Respublika</a:t>
            </a:r>
            <a:r>
              <a:rPr lang="en-US" sz="3200" dirty="0" smtClean="0"/>
              <a:t> </a:t>
            </a:r>
            <a:r>
              <a:rPr lang="en-US" sz="3200" dirty="0" err="1" smtClean="0"/>
              <a:t>miqiyosida</a:t>
            </a:r>
            <a:r>
              <a:rPr lang="en-US" sz="3200" dirty="0" smtClean="0"/>
              <a:t> </a:t>
            </a:r>
            <a:r>
              <a:rPr lang="en-US" sz="3200" dirty="0" err="1" smtClean="0"/>
              <a:t>atrof</a:t>
            </a:r>
            <a:r>
              <a:rPr lang="en-US" sz="3200" dirty="0" smtClean="0"/>
              <a:t> </a:t>
            </a:r>
            <a:r>
              <a:rPr lang="en-US" sz="3200" dirty="0" err="1" smtClean="0"/>
              <a:t>muhitga</a:t>
            </a:r>
            <a:r>
              <a:rPr lang="en-US" sz="3200" dirty="0" smtClean="0"/>
              <a:t> </a:t>
            </a:r>
            <a:r>
              <a:rPr lang="en-US" sz="3200" dirty="0" err="1" smtClean="0"/>
              <a:t>chiqariladigan</a:t>
            </a:r>
            <a:r>
              <a:rPr lang="en-US" sz="3200" dirty="0" smtClean="0"/>
              <a:t> </a:t>
            </a:r>
            <a:r>
              <a:rPr lang="en-US" sz="3200" dirty="0" err="1" smtClean="0"/>
              <a:t>asosiy</a:t>
            </a:r>
            <a:r>
              <a:rPr lang="en-US" sz="3200" dirty="0" smtClean="0"/>
              <a:t> </a:t>
            </a:r>
            <a:r>
              <a:rPr lang="en-US" sz="3200" dirty="0" err="1" smtClean="0"/>
              <a:t>ifloslantiruvchi</a:t>
            </a:r>
            <a:r>
              <a:rPr lang="en-US" sz="3200" dirty="0" smtClean="0"/>
              <a:t> </a:t>
            </a:r>
            <a:r>
              <a:rPr lang="en-US" sz="3200" dirty="0" err="1" smtClean="0"/>
              <a:t>moddalarning</a:t>
            </a:r>
            <a:r>
              <a:rPr lang="en-US" sz="3200" dirty="0" smtClean="0"/>
              <a:t> </a:t>
            </a:r>
            <a:r>
              <a:rPr lang="en-US" sz="3200" dirty="0" err="1" smtClean="0"/>
              <a:t>soxalari</a:t>
            </a:r>
            <a:r>
              <a:rPr lang="en-US" sz="3200" dirty="0" smtClean="0"/>
              <a:t> </a:t>
            </a:r>
            <a:r>
              <a:rPr lang="en-US" sz="3200" dirty="0" err="1" smtClean="0"/>
              <a:t>ulushi</a:t>
            </a:r>
            <a:r>
              <a:rPr lang="en-US" sz="3200" dirty="0" smtClean="0"/>
              <a:t> </a:t>
            </a:r>
            <a:r>
              <a:rPr lang="en-US" sz="3200" dirty="0" err="1" smtClean="0"/>
              <a:t>bo`yicha</a:t>
            </a:r>
            <a:r>
              <a:rPr lang="en-US" sz="3200" dirty="0" smtClean="0"/>
              <a:t> </a:t>
            </a:r>
            <a:r>
              <a:rPr lang="en-US" sz="3200" dirty="0" err="1" smtClean="0"/>
              <a:t>dinamikasi</a:t>
            </a:r>
            <a:r>
              <a:rPr lang="en-US" sz="3200" dirty="0" smtClean="0"/>
              <a:t> </a:t>
            </a:r>
            <a:r>
              <a:rPr lang="en-US" sz="3200" dirty="0" err="1" smtClean="0"/>
              <a:t>Mustaqillikka</a:t>
            </a:r>
            <a:r>
              <a:rPr lang="en-US" sz="3200" dirty="0" smtClean="0"/>
              <a:t> </a:t>
            </a:r>
            <a:r>
              <a:rPr lang="en-US" sz="3200" dirty="0" err="1" smtClean="0"/>
              <a:t>erishgunga</a:t>
            </a:r>
            <a:r>
              <a:rPr lang="en-US" sz="3200" dirty="0" smtClean="0"/>
              <a:t> </a:t>
            </a:r>
            <a:r>
              <a:rPr lang="en-US" sz="3200" dirty="0" err="1" smtClean="0"/>
              <a:t>qadar</a:t>
            </a:r>
            <a:r>
              <a:rPr lang="en-US" sz="3200" dirty="0" smtClean="0"/>
              <a:t> </a:t>
            </a:r>
            <a:r>
              <a:rPr lang="en-US" sz="3200" dirty="0" err="1" smtClean="0"/>
              <a:t>dehqonchilik</a:t>
            </a:r>
            <a:r>
              <a:rPr lang="en-US" sz="3200" dirty="0" smtClean="0"/>
              <a:t> </a:t>
            </a:r>
            <a:r>
              <a:rPr lang="en-US" sz="3200" dirty="0" err="1" smtClean="0"/>
              <a:t>faoliyatiga</a:t>
            </a:r>
            <a:r>
              <a:rPr lang="en-US" sz="3200" dirty="0" smtClean="0"/>
              <a:t> </a:t>
            </a:r>
            <a:r>
              <a:rPr lang="en-US" sz="3200" dirty="0" err="1" smtClean="0"/>
              <a:t>pestitsidlar</a:t>
            </a:r>
            <a:r>
              <a:rPr lang="en-US" sz="3200" dirty="0" smtClean="0"/>
              <a:t> </a:t>
            </a:r>
            <a:r>
              <a:rPr lang="en-US" sz="3200" dirty="0" err="1" smtClean="0"/>
              <a:t>yoppasiga</a:t>
            </a:r>
            <a:r>
              <a:rPr lang="en-US" sz="3200" dirty="0" smtClean="0"/>
              <a:t> </a:t>
            </a:r>
            <a:r>
              <a:rPr lang="en-US" sz="3200" dirty="0" err="1" smtClean="0"/>
              <a:t>keng</a:t>
            </a:r>
            <a:r>
              <a:rPr lang="en-US" sz="3200" dirty="0" smtClean="0"/>
              <a:t> </a:t>
            </a:r>
            <a:r>
              <a:rPr lang="en-US" sz="3200" dirty="0" err="1" smtClean="0"/>
              <a:t>masshitabda</a:t>
            </a:r>
            <a:r>
              <a:rPr lang="en-US" sz="3200" dirty="0" smtClean="0"/>
              <a:t> </a:t>
            </a:r>
            <a:r>
              <a:rPr lang="en-US" sz="3200" dirty="0" err="1" smtClean="0"/>
              <a:t>qo`llanilgan</a:t>
            </a:r>
            <a:r>
              <a:rPr lang="en-US" sz="3200" dirty="0" smtClean="0"/>
              <a:t> </a:t>
            </a:r>
            <a:r>
              <a:rPr lang="en-US" sz="3200" dirty="0" err="1" smtClean="0"/>
              <a:t>va</a:t>
            </a:r>
            <a:r>
              <a:rPr lang="en-US" sz="3200" dirty="0" smtClean="0"/>
              <a:t> </a:t>
            </a:r>
            <a:r>
              <a:rPr lang="en-US" sz="3200" dirty="0" err="1" smtClean="0"/>
              <a:t>yillar</a:t>
            </a:r>
            <a:r>
              <a:rPr lang="en-US" sz="3200" dirty="0" smtClean="0"/>
              <a:t> </a:t>
            </a:r>
            <a:r>
              <a:rPr lang="en-US" sz="3200" dirty="0" err="1" smtClean="0"/>
              <a:t>davomida</a:t>
            </a:r>
            <a:r>
              <a:rPr lang="en-US" sz="3200" dirty="0" smtClean="0"/>
              <a:t> </a:t>
            </a:r>
            <a:r>
              <a:rPr lang="en-US" sz="3200" dirty="0" err="1" smtClean="0"/>
              <a:t>ularning</a:t>
            </a:r>
            <a:r>
              <a:rPr lang="en-US" sz="3200" dirty="0" smtClean="0"/>
              <a:t> </a:t>
            </a:r>
            <a:r>
              <a:rPr lang="en-US" sz="3200" dirty="0" err="1" smtClean="0"/>
              <a:t>qoldiqlari</a:t>
            </a:r>
            <a:r>
              <a:rPr lang="en-US" sz="3200" dirty="0" smtClean="0"/>
              <a:t> </a:t>
            </a:r>
            <a:r>
              <a:rPr lang="en-US" sz="3200" dirty="0" err="1" smtClean="0"/>
              <a:t>to`planishi</a:t>
            </a:r>
            <a:r>
              <a:rPr lang="en-US" sz="3200" dirty="0" smtClean="0"/>
              <a:t> </a:t>
            </a:r>
            <a:r>
              <a:rPr lang="en-US" sz="3200" dirty="0" err="1" smtClean="0"/>
              <a:t>natijasida</a:t>
            </a:r>
            <a:r>
              <a:rPr lang="en-US" sz="3200" dirty="0" smtClean="0"/>
              <a:t> </a:t>
            </a:r>
            <a:r>
              <a:rPr lang="en-US" sz="3200" dirty="0" err="1" smtClean="0"/>
              <a:t>tuproqning</a:t>
            </a:r>
            <a:r>
              <a:rPr lang="en-US" sz="3200" dirty="0" smtClean="0"/>
              <a:t> </a:t>
            </a:r>
            <a:r>
              <a:rPr lang="en-US" sz="3200" dirty="0" err="1" smtClean="0"/>
              <a:t>ifloslanishi</a:t>
            </a:r>
            <a:r>
              <a:rPr lang="en-US" sz="3200" dirty="0" smtClean="0"/>
              <a:t> </a:t>
            </a:r>
            <a:r>
              <a:rPr lang="en-US" sz="3200" dirty="0" err="1" smtClean="0"/>
              <a:t>vujudga</a:t>
            </a:r>
            <a:r>
              <a:rPr lang="en-US" sz="3200" dirty="0" smtClean="0"/>
              <a:t> </a:t>
            </a:r>
            <a:r>
              <a:rPr lang="en-US" sz="3200" dirty="0" err="1" smtClean="0"/>
              <a:t>kelgan</a:t>
            </a:r>
            <a:r>
              <a:rPr lang="en-US" sz="3200" dirty="0" smtClean="0"/>
              <a:t>.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91264" y="5193671"/>
            <a:ext cx="8915400" cy="377762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60438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9526" y="330642"/>
            <a:ext cx="9179379" cy="5576823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Tuproq</a:t>
            </a:r>
            <a:r>
              <a:rPr lang="en-US" sz="2800" dirty="0" smtClean="0"/>
              <a:t> </a:t>
            </a:r>
            <a:r>
              <a:rPr lang="en-US" sz="2800" dirty="0" err="1" smtClean="0"/>
              <a:t>qoplamining</a:t>
            </a:r>
            <a:r>
              <a:rPr lang="en-US" sz="2800" dirty="0" smtClean="0"/>
              <a:t> </a:t>
            </a:r>
            <a:r>
              <a:rPr lang="en-US" sz="2800" dirty="0" err="1" smtClean="0"/>
              <a:t>ifloslanishi</a:t>
            </a:r>
            <a:r>
              <a:rPr lang="en-US" sz="2800" dirty="0" smtClean="0"/>
              <a:t> </a:t>
            </a:r>
            <a:r>
              <a:rPr lang="en-US" sz="2800" dirty="0" err="1" smtClean="0"/>
              <a:t>bu</a:t>
            </a:r>
            <a:r>
              <a:rPr lang="en-US" sz="2800" dirty="0" smtClean="0"/>
              <a:t> </a:t>
            </a:r>
            <a:r>
              <a:rPr lang="en-US" sz="2800" dirty="0" err="1" smtClean="0"/>
              <a:t>hudud</a:t>
            </a:r>
            <a:r>
              <a:rPr lang="en-US" sz="2800" dirty="0" smtClean="0"/>
              <a:t> </a:t>
            </a:r>
            <a:r>
              <a:rPr lang="en-US" sz="2800" dirty="0" err="1" smtClean="0"/>
              <a:t>bo`yicha</a:t>
            </a:r>
            <a:r>
              <a:rPr lang="en-US" sz="2800" dirty="0" smtClean="0"/>
              <a:t> 4 </a:t>
            </a:r>
            <a:r>
              <a:rPr lang="en-US" sz="2800" dirty="0" err="1" smtClean="0"/>
              <a:t>hududga</a:t>
            </a:r>
            <a:r>
              <a:rPr lang="en-US" sz="2800" dirty="0" smtClean="0"/>
              <a:t> ajratiladi:1-hudud </a:t>
            </a:r>
            <a:r>
              <a:rPr lang="en-US" sz="2800" dirty="0" err="1" smtClean="0"/>
              <a:t>sariosiyo</a:t>
            </a:r>
            <a:r>
              <a:rPr lang="en-US" sz="2800" dirty="0" smtClean="0"/>
              <a:t> </a:t>
            </a:r>
            <a:r>
              <a:rPr lang="en-US" sz="2800" dirty="0" err="1" smtClean="0"/>
              <a:t>tumani</a:t>
            </a:r>
            <a:r>
              <a:rPr lang="en-US" sz="2800" dirty="0" smtClean="0"/>
              <a:t>. Bu </a:t>
            </a:r>
            <a:r>
              <a:rPr lang="en-US" sz="2800" dirty="0" err="1" smtClean="0"/>
              <a:t>hududa</a:t>
            </a:r>
            <a:r>
              <a:rPr lang="en-US" sz="2800" dirty="0" smtClean="0"/>
              <a:t> </a:t>
            </a:r>
            <a:r>
              <a:rPr lang="en-US" sz="2800" dirty="0" err="1" smtClean="0"/>
              <a:t>tuproqda</a:t>
            </a:r>
            <a:r>
              <a:rPr lang="en-US" sz="2800" dirty="0" smtClean="0"/>
              <a:t> </a:t>
            </a:r>
            <a:r>
              <a:rPr lang="en-US" sz="2800" dirty="0" err="1" smtClean="0"/>
              <a:t>ftor</a:t>
            </a:r>
            <a:r>
              <a:rPr lang="en-US" sz="2800" dirty="0" smtClean="0"/>
              <a:t> </a:t>
            </a:r>
            <a:r>
              <a:rPr lang="en-US" sz="2800" dirty="0" err="1" smtClean="0"/>
              <a:t>miqdori</a:t>
            </a:r>
            <a:r>
              <a:rPr lang="en-US" sz="2800" dirty="0" smtClean="0"/>
              <a:t> -1,5 STCHK </a:t>
            </a:r>
            <a:r>
              <a:rPr lang="en-US" sz="2800" dirty="0" err="1" smtClean="0"/>
              <a:t>ni</a:t>
            </a:r>
            <a:r>
              <a:rPr lang="en-US" sz="2800" dirty="0" smtClean="0"/>
              <a:t> </a:t>
            </a:r>
            <a:r>
              <a:rPr lang="en-US" sz="2800" dirty="0" err="1" smtClean="0"/>
              <a:t>tashkil</a:t>
            </a:r>
            <a:r>
              <a:rPr lang="en-US" sz="2800" dirty="0" smtClean="0"/>
              <a:t> </a:t>
            </a:r>
            <a:r>
              <a:rPr lang="en-US" sz="2800" dirty="0" err="1" smtClean="0"/>
              <a:t>etib</a:t>
            </a:r>
            <a:r>
              <a:rPr lang="en-US" sz="2800" dirty="0" smtClean="0"/>
              <a:t>, </a:t>
            </a:r>
            <a:r>
              <a:rPr lang="en-US" sz="2800" dirty="0" err="1" smtClean="0"/>
              <a:t>ifloslangan</a:t>
            </a:r>
            <a:r>
              <a:rPr lang="en-US" sz="2800" dirty="0" smtClean="0"/>
              <a:t> </a:t>
            </a:r>
            <a:r>
              <a:rPr lang="en-US" sz="2800" dirty="0" err="1" smtClean="0"/>
              <a:t>qatlam</a:t>
            </a:r>
            <a:r>
              <a:rPr lang="en-US" sz="2800" dirty="0" smtClean="0"/>
              <a:t> 60 </a:t>
            </a:r>
            <a:r>
              <a:rPr lang="en-US" sz="2800" dirty="0" err="1" smtClean="0"/>
              <a:t>sm</a:t>
            </a:r>
            <a:r>
              <a:rPr lang="en-US" sz="2800" dirty="0" smtClean="0"/>
              <a:t> </a:t>
            </a:r>
            <a:r>
              <a:rPr lang="en-US" sz="2800" dirty="0" err="1" smtClean="0"/>
              <a:t>ga</a:t>
            </a:r>
            <a:r>
              <a:rPr lang="en-US" sz="2800" dirty="0" smtClean="0"/>
              <a:t> yetadi.2-hudud </a:t>
            </a:r>
            <a:r>
              <a:rPr lang="en-US" sz="2800" dirty="0" err="1" smtClean="0"/>
              <a:t>TojAz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km </a:t>
            </a:r>
            <a:r>
              <a:rPr lang="en-US" sz="2800" dirty="0" err="1" smtClean="0"/>
              <a:t>uzoqlikda</a:t>
            </a:r>
            <a:r>
              <a:rPr lang="en-US" sz="2800" dirty="0" smtClean="0"/>
              <a:t> </a:t>
            </a:r>
            <a:r>
              <a:rPr lang="en-US" sz="2800" dirty="0" err="1" smtClean="0"/>
              <a:t>atrofi</a:t>
            </a:r>
            <a:r>
              <a:rPr lang="en-US" sz="2800" dirty="0" smtClean="0"/>
              <a:t> </a:t>
            </a:r>
            <a:r>
              <a:rPr lang="en-US" sz="2800" dirty="0" err="1" smtClean="0"/>
              <a:t>bo`lib</a:t>
            </a:r>
            <a:r>
              <a:rPr lang="en-US" sz="2800" dirty="0" smtClean="0"/>
              <a:t> </a:t>
            </a:r>
            <a:r>
              <a:rPr lang="en-US" sz="2800" dirty="0" err="1" smtClean="0"/>
              <a:t>mazkur</a:t>
            </a:r>
            <a:r>
              <a:rPr lang="en-US" sz="2800" dirty="0" smtClean="0"/>
              <a:t> HUDUD </a:t>
            </a:r>
            <a:r>
              <a:rPr lang="en-US" sz="2800" dirty="0" err="1" smtClean="0"/>
              <a:t>tuproqlarida</a:t>
            </a:r>
            <a:r>
              <a:rPr lang="en-US" sz="2800" dirty="0" smtClean="0"/>
              <a:t> </a:t>
            </a:r>
            <a:r>
              <a:rPr lang="en-US" sz="2800" dirty="0" err="1" smtClean="0"/>
              <a:t>ftoridlar</a:t>
            </a:r>
            <a:r>
              <a:rPr lang="en-US" sz="2800" dirty="0" smtClean="0"/>
              <a:t> </a:t>
            </a:r>
            <a:r>
              <a:rPr lang="en-US" sz="2800" dirty="0" err="1" smtClean="0"/>
              <a:t>to`qnashishi</a:t>
            </a:r>
            <a:r>
              <a:rPr lang="en-US" sz="2800" dirty="0" smtClean="0"/>
              <a:t> STCHK </a:t>
            </a:r>
            <a:r>
              <a:rPr lang="en-US" sz="2800" dirty="0" err="1" smtClean="0"/>
              <a:t>dan</a:t>
            </a:r>
            <a:r>
              <a:rPr lang="en-US" sz="2800" dirty="0" smtClean="0"/>
              <a:t> kam.3-hudud </a:t>
            </a:r>
            <a:r>
              <a:rPr lang="en-US" sz="2800" dirty="0" err="1" smtClean="0"/>
              <a:t>TojAZ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km. </a:t>
            </a:r>
            <a:r>
              <a:rPr lang="en-US" sz="2800" dirty="0" err="1" smtClean="0"/>
              <a:t>uzoqlik</a:t>
            </a:r>
            <a:r>
              <a:rPr lang="en-US" sz="2800" dirty="0" smtClean="0"/>
              <a:t> </a:t>
            </a:r>
            <a:r>
              <a:rPr lang="en-US" sz="2800" dirty="0" err="1" smtClean="0"/>
              <a:t>atrofi</a:t>
            </a:r>
            <a:r>
              <a:rPr lang="en-US" sz="2800" dirty="0" smtClean="0"/>
              <a:t> </a:t>
            </a:r>
            <a:r>
              <a:rPr lang="en-US" sz="2800" dirty="0" err="1" smtClean="0"/>
              <a:t>bo`lib</a:t>
            </a:r>
            <a:r>
              <a:rPr lang="en-US" sz="2800" dirty="0" smtClean="0"/>
              <a:t>, </a:t>
            </a:r>
            <a:r>
              <a:rPr lang="en-US" sz="2800" dirty="0" err="1" smtClean="0"/>
              <a:t>mazkur</a:t>
            </a:r>
            <a:r>
              <a:rPr lang="en-US" sz="2800" dirty="0" smtClean="0"/>
              <a:t> </a:t>
            </a:r>
            <a:r>
              <a:rPr lang="en-US" sz="2800" dirty="0" err="1" smtClean="0"/>
              <a:t>hudud</a:t>
            </a:r>
            <a:r>
              <a:rPr lang="en-US" sz="2800" dirty="0" smtClean="0"/>
              <a:t> </a:t>
            </a:r>
            <a:r>
              <a:rPr lang="en-US" sz="2800" dirty="0" err="1" smtClean="0"/>
              <a:t>tuproqlarida</a:t>
            </a:r>
            <a:r>
              <a:rPr lang="en-US" sz="2800" dirty="0" smtClean="0"/>
              <a:t> </a:t>
            </a:r>
            <a:r>
              <a:rPr lang="en-US" sz="2800" dirty="0" err="1" smtClean="0"/>
              <a:t>ftoridlar</a:t>
            </a:r>
            <a:r>
              <a:rPr lang="en-US" sz="2800" dirty="0" smtClean="0"/>
              <a:t> </a:t>
            </a:r>
            <a:r>
              <a:rPr lang="en-US" sz="2800" dirty="0" err="1" smtClean="0"/>
              <a:t>to`qnashishi</a:t>
            </a:r>
            <a:r>
              <a:rPr lang="en-US" sz="2800" dirty="0" smtClean="0"/>
              <a:t> STCHK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kam</a:t>
            </a:r>
            <a:r>
              <a:rPr lang="en-US" sz="2800" dirty="0" smtClean="0"/>
              <a:t> </a:t>
            </a:r>
            <a:r>
              <a:rPr lang="en-US" sz="2800" dirty="0" err="1" smtClean="0"/>
              <a:t>bo`lib</a:t>
            </a:r>
            <a:r>
              <a:rPr lang="en-US" sz="2800" dirty="0" smtClean="0"/>
              <a:t>, </a:t>
            </a:r>
            <a:r>
              <a:rPr lang="en-US" sz="2800" dirty="0" err="1" smtClean="0"/>
              <a:t>suvda</a:t>
            </a:r>
            <a:r>
              <a:rPr lang="en-US" sz="2800" dirty="0" smtClean="0"/>
              <a:t> </a:t>
            </a:r>
            <a:r>
              <a:rPr lang="en-US" sz="2800" dirty="0" err="1" smtClean="0"/>
              <a:t>eruvchi</a:t>
            </a:r>
            <a:r>
              <a:rPr lang="en-US" sz="2800" dirty="0" smtClean="0"/>
              <a:t> </a:t>
            </a:r>
            <a:r>
              <a:rPr lang="en-US" sz="2800" dirty="0" err="1" smtClean="0"/>
              <a:t>ftorning</a:t>
            </a:r>
            <a:r>
              <a:rPr lang="en-US" sz="2800" dirty="0" smtClean="0"/>
              <a:t> </a:t>
            </a:r>
            <a:r>
              <a:rPr lang="en-US" sz="2800" dirty="0" err="1" smtClean="0"/>
              <a:t>toqnashishi</a:t>
            </a:r>
            <a:r>
              <a:rPr lang="en-US" sz="2800" dirty="0" smtClean="0"/>
              <a:t> ham past darajada.4-hudud </a:t>
            </a:r>
            <a:r>
              <a:rPr lang="en-US" sz="2800" dirty="0" err="1" smtClean="0"/>
              <a:t>TojAZ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100 km </a:t>
            </a:r>
            <a:r>
              <a:rPr lang="en-US" sz="2800" dirty="0" err="1" smtClean="0"/>
              <a:t>uzoqlik</a:t>
            </a:r>
            <a:r>
              <a:rPr lang="en-US" sz="2800" dirty="0" smtClean="0"/>
              <a:t> </a:t>
            </a:r>
            <a:r>
              <a:rPr lang="en-US" sz="2800" dirty="0" err="1" smtClean="0"/>
              <a:t>atrofi</a:t>
            </a:r>
            <a:r>
              <a:rPr lang="en-US" sz="2800" dirty="0" smtClean="0"/>
              <a:t> </a:t>
            </a:r>
            <a:r>
              <a:rPr lang="en-US" sz="2800" dirty="0" err="1" smtClean="0"/>
              <a:t>bo`lib</a:t>
            </a:r>
            <a:r>
              <a:rPr lang="en-US" sz="2800" dirty="0" smtClean="0"/>
              <a:t> , </a:t>
            </a:r>
            <a:r>
              <a:rPr lang="en-US" sz="2800" dirty="0" err="1" smtClean="0"/>
              <a:t>mazkur</a:t>
            </a:r>
            <a:r>
              <a:rPr lang="en-US" sz="2800" dirty="0" smtClean="0"/>
              <a:t> </a:t>
            </a:r>
            <a:r>
              <a:rPr lang="en-US" sz="2800" dirty="0" err="1" smtClean="0"/>
              <a:t>hudud</a:t>
            </a:r>
            <a:r>
              <a:rPr lang="en-US" sz="2800" dirty="0" smtClean="0"/>
              <a:t> </a:t>
            </a:r>
            <a:r>
              <a:rPr lang="en-US" sz="2800" dirty="0" err="1" smtClean="0"/>
              <a:t>tuproqlarining</a:t>
            </a:r>
            <a:r>
              <a:rPr lang="en-US" sz="2800" dirty="0" smtClean="0"/>
              <a:t>  </a:t>
            </a:r>
            <a:r>
              <a:rPr lang="en-US" sz="2800" dirty="0" err="1" smtClean="0"/>
              <a:t>ifloslanishi</a:t>
            </a:r>
            <a:r>
              <a:rPr lang="en-US" sz="2800" dirty="0" smtClean="0"/>
              <a:t> </a:t>
            </a:r>
            <a:r>
              <a:rPr lang="en-US" sz="2800" dirty="0" err="1" smtClean="0"/>
              <a:t>kuzatilmaydi</a:t>
            </a:r>
            <a:r>
              <a:rPr lang="en-US" sz="2800" dirty="0"/>
              <a:t>.</a:t>
            </a:r>
            <a:r>
              <a:rPr lang="en-US" sz="2800" dirty="0" smtClean="0"/>
              <a:t> 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41552" y="5776110"/>
            <a:ext cx="8363060" cy="135111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963398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0670" y="520505"/>
            <a:ext cx="10818055" cy="3924745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Tuproqda</a:t>
            </a:r>
            <a:r>
              <a:rPr lang="en-US" sz="2800" dirty="0" smtClean="0"/>
              <a:t> </a:t>
            </a:r>
            <a:r>
              <a:rPr lang="en-US" sz="2800" dirty="0" err="1" smtClean="0"/>
              <a:t>kimyoviy</a:t>
            </a:r>
            <a:r>
              <a:rPr lang="en-US" sz="2800" dirty="0" smtClean="0"/>
              <a:t> element </a:t>
            </a:r>
            <a:r>
              <a:rPr lang="en-US" sz="2800" dirty="0" err="1" smtClean="0"/>
              <a:t>va</a:t>
            </a:r>
            <a:r>
              <a:rPr lang="en-US" sz="2800" dirty="0" smtClean="0"/>
              <a:t> </a:t>
            </a:r>
            <a:r>
              <a:rPr lang="en-US" sz="2800" dirty="0" err="1" smtClean="0"/>
              <a:t>modda</a:t>
            </a:r>
            <a:r>
              <a:rPr lang="en-US" sz="2800" dirty="0" smtClean="0"/>
              <a:t> </a:t>
            </a:r>
            <a:r>
              <a:rPr lang="en-US" sz="2800" dirty="0" err="1" smtClean="0"/>
              <a:t>miqdori</a:t>
            </a:r>
            <a:r>
              <a:rPr lang="en-US" sz="2800" dirty="0" smtClean="0"/>
              <a:t>, </a:t>
            </a:r>
            <a:r>
              <a:rPr lang="en-US" sz="2800" dirty="0" err="1" smtClean="0"/>
              <a:t>ularning</a:t>
            </a:r>
            <a:r>
              <a:rPr lang="en-US" sz="2800" dirty="0" smtClean="0"/>
              <a:t> </a:t>
            </a:r>
            <a:r>
              <a:rPr lang="en-US" sz="2800" dirty="0" err="1" smtClean="0"/>
              <a:t>qabul</a:t>
            </a:r>
            <a:r>
              <a:rPr lang="en-US" sz="2800" dirty="0" smtClean="0"/>
              <a:t> </a:t>
            </a:r>
            <a:r>
              <a:rPr lang="en-US" sz="2800" dirty="0" err="1" smtClean="0"/>
              <a:t>qilingan</a:t>
            </a:r>
            <a:r>
              <a:rPr lang="en-US" sz="2800" dirty="0" smtClean="0"/>
              <a:t> </a:t>
            </a:r>
            <a:r>
              <a:rPr lang="en-US" sz="2800" dirty="0" err="1" smtClean="0"/>
              <a:t>meyor</a:t>
            </a:r>
            <a:r>
              <a:rPr lang="en-US" sz="2800" dirty="0" smtClean="0"/>
              <a:t> </a:t>
            </a:r>
            <a:r>
              <a:rPr lang="en-US" sz="2800" dirty="0" err="1" smtClean="0"/>
              <a:t>ko`rsatkichi</a:t>
            </a:r>
            <a:r>
              <a:rPr lang="en-US" sz="2800" dirty="0" smtClean="0"/>
              <a:t>. </a:t>
            </a:r>
            <a:r>
              <a:rPr lang="en-US" sz="2800" dirty="0" err="1" smtClean="0"/>
              <a:t>Malumki</a:t>
            </a:r>
            <a:r>
              <a:rPr lang="en-US" sz="2800" dirty="0" smtClean="0"/>
              <a:t>   </a:t>
            </a:r>
            <a:r>
              <a:rPr lang="en-US" sz="2800" dirty="0" err="1" smtClean="0"/>
              <a:t>Respublikamiz</a:t>
            </a:r>
            <a:r>
              <a:rPr lang="en-US" sz="2800" dirty="0" smtClean="0"/>
              <a:t> </a:t>
            </a:r>
            <a:r>
              <a:rPr lang="en-US" sz="2800" dirty="0" err="1" smtClean="0"/>
              <a:t>tuproqlarida</a:t>
            </a:r>
            <a:r>
              <a:rPr lang="en-US" sz="2800" dirty="0" smtClean="0"/>
              <a:t> </a:t>
            </a:r>
            <a:r>
              <a:rPr lang="en-US" sz="2800" dirty="0" err="1" smtClean="0"/>
              <a:t>D.I.Mendeleyev</a:t>
            </a:r>
            <a:r>
              <a:rPr lang="en-US" sz="2800" dirty="0" smtClean="0"/>
              <a:t> </a:t>
            </a:r>
            <a:r>
              <a:rPr lang="en-US" sz="2800" dirty="0" err="1" smtClean="0"/>
              <a:t>davriy</a:t>
            </a:r>
            <a:r>
              <a:rPr lang="en-US" sz="2800" dirty="0" smtClean="0"/>
              <a:t> </a:t>
            </a:r>
            <a:r>
              <a:rPr lang="en-US" sz="2800" dirty="0" err="1" smtClean="0"/>
              <a:t>sestemasidagi</a:t>
            </a:r>
            <a:r>
              <a:rPr lang="en-US" sz="2800" dirty="0" smtClean="0"/>
              <a:t>  </a:t>
            </a:r>
            <a:r>
              <a:rPr lang="en-US" sz="2800" dirty="0" err="1" smtClean="0"/>
              <a:t>barcha</a:t>
            </a:r>
            <a:r>
              <a:rPr lang="en-US" sz="2800" dirty="0" smtClean="0"/>
              <a:t> </a:t>
            </a:r>
            <a:r>
              <a:rPr lang="en-US" sz="2800" dirty="0" err="1" smtClean="0"/>
              <a:t>elementlar</a:t>
            </a:r>
            <a:r>
              <a:rPr lang="en-US" sz="2800" dirty="0" smtClean="0"/>
              <a:t> </a:t>
            </a:r>
            <a:r>
              <a:rPr lang="en-US" sz="2800" dirty="0" err="1" smtClean="0"/>
              <a:t>malum</a:t>
            </a:r>
            <a:r>
              <a:rPr lang="en-US" sz="2800" dirty="0" smtClean="0"/>
              <a:t> </a:t>
            </a:r>
            <a:r>
              <a:rPr lang="en-US" sz="2800" dirty="0" err="1" smtClean="0"/>
              <a:t>miqdorda</a:t>
            </a:r>
            <a:r>
              <a:rPr lang="en-US" sz="2800" dirty="0" smtClean="0"/>
              <a:t> </a:t>
            </a:r>
            <a:r>
              <a:rPr lang="en-US" sz="2800" dirty="0" err="1" smtClean="0"/>
              <a:t>uchraydi</a:t>
            </a:r>
            <a:r>
              <a:rPr lang="en-US" sz="2800" dirty="0" smtClean="0"/>
              <a:t>. 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55874" y="5872681"/>
            <a:ext cx="8915400" cy="377762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03494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4228" y="604912"/>
            <a:ext cx="10192277" cy="5153092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Tuproqda</a:t>
            </a:r>
            <a:r>
              <a:rPr lang="en-US" sz="3200" dirty="0" smtClean="0"/>
              <a:t> </a:t>
            </a:r>
            <a:r>
              <a:rPr lang="en-US" sz="3200" dirty="0" err="1" smtClean="0"/>
              <a:t>mavjud</a:t>
            </a:r>
            <a:r>
              <a:rPr lang="en-US" sz="3200" dirty="0" smtClean="0"/>
              <a:t> </a:t>
            </a:r>
            <a:r>
              <a:rPr lang="en-US" sz="3200" dirty="0" err="1" smtClean="0"/>
              <a:t>elementlar</a:t>
            </a:r>
            <a:r>
              <a:rPr lang="en-US" sz="3200" dirty="0" smtClean="0"/>
              <a:t> </a:t>
            </a:r>
            <a:r>
              <a:rPr lang="en-US" sz="3200" dirty="0" err="1" smtClean="0"/>
              <a:t>quyidagi</a:t>
            </a:r>
            <a:r>
              <a:rPr lang="en-US" sz="3200" dirty="0" smtClean="0"/>
              <a:t> 4 </a:t>
            </a:r>
            <a:r>
              <a:rPr lang="en-US" sz="3200" dirty="0" err="1" smtClean="0"/>
              <a:t>guruhga</a:t>
            </a:r>
            <a:r>
              <a:rPr lang="en-US" sz="3200" dirty="0" smtClean="0"/>
              <a:t> </a:t>
            </a:r>
            <a:r>
              <a:rPr lang="en-US" sz="3200" dirty="0" err="1" smtClean="0"/>
              <a:t>ajratiladi</a:t>
            </a:r>
            <a:r>
              <a:rPr lang="en-US" sz="3200" dirty="0" smtClean="0"/>
              <a:t>: 1.Litofil </a:t>
            </a:r>
            <a:r>
              <a:rPr lang="en-US" sz="3200" dirty="0" err="1" smtClean="0"/>
              <a:t>elementlar</a:t>
            </a:r>
            <a:r>
              <a:rPr lang="en-US" sz="3200" dirty="0" smtClean="0"/>
              <a:t> guruhi:81, TL,8,R, G, S1, A1, 8ye , K, Sa, </a:t>
            </a:r>
            <a:r>
              <a:rPr lang="en-US" sz="3200" dirty="0" err="1" smtClean="0"/>
              <a:t>Ms</a:t>
            </a:r>
            <a:r>
              <a:rPr lang="en-US" sz="3200" dirty="0" smtClean="0"/>
              <a:t>  </a:t>
            </a:r>
            <a:r>
              <a:rPr lang="en-US" sz="3200" dirty="0" err="1" smtClean="0"/>
              <a:t>va</a:t>
            </a:r>
            <a:r>
              <a:rPr lang="en-US" sz="3200" dirty="0" smtClean="0"/>
              <a:t> </a:t>
            </a:r>
            <a:r>
              <a:rPr lang="en-US" sz="3200" dirty="0" err="1" smtClean="0"/>
              <a:t>boshqa</a:t>
            </a:r>
            <a:r>
              <a:rPr lang="en-US" sz="3200" dirty="0" smtClean="0"/>
              <a:t> </a:t>
            </a:r>
            <a:r>
              <a:rPr lang="en-US" sz="3200" dirty="0" err="1" smtClean="0"/>
              <a:t>jami</a:t>
            </a:r>
            <a:r>
              <a:rPr lang="en-US" sz="3200" dirty="0" smtClean="0"/>
              <a:t> 51 element </a:t>
            </a:r>
            <a:r>
              <a:rPr lang="en-US" sz="3200" dirty="0" err="1" smtClean="0"/>
              <a:t>kiradi</a:t>
            </a:r>
            <a:r>
              <a:rPr lang="en-US" sz="3200" dirty="0" smtClean="0"/>
              <a:t>. </a:t>
            </a:r>
            <a:r>
              <a:rPr lang="en-US" sz="3200" dirty="0" err="1" smtClean="0"/>
              <a:t>Bular</a:t>
            </a:r>
            <a:r>
              <a:rPr lang="en-US" sz="3200" dirty="0" smtClean="0"/>
              <a:t> </a:t>
            </a:r>
            <a:r>
              <a:rPr lang="en-US" sz="3200" dirty="0" err="1" smtClean="0"/>
              <a:t>biosferada</a:t>
            </a:r>
            <a:r>
              <a:rPr lang="en-US" sz="3200" dirty="0" smtClean="0"/>
              <a:t> </a:t>
            </a:r>
            <a:r>
              <a:rPr lang="en-US" sz="3200" dirty="0" err="1" smtClean="0"/>
              <a:t>oksidlarni</a:t>
            </a:r>
            <a:r>
              <a:rPr lang="en-US" sz="3200" dirty="0" smtClean="0"/>
              <a:t> , </a:t>
            </a:r>
            <a:r>
              <a:rPr lang="en-US" sz="3200" dirty="0" err="1" smtClean="0"/>
              <a:t>gidroksidlarni</a:t>
            </a:r>
            <a:r>
              <a:rPr lang="en-US" sz="3200" dirty="0" smtClean="0"/>
              <a:t> , </a:t>
            </a:r>
            <a:r>
              <a:rPr lang="en-US" sz="3200" dirty="0" err="1" smtClean="0"/>
              <a:t>kislorodli</a:t>
            </a:r>
            <a:r>
              <a:rPr lang="en-US" sz="3200" dirty="0" smtClean="0"/>
              <a:t> </a:t>
            </a:r>
            <a:r>
              <a:rPr lang="en-US" sz="3200" dirty="0" err="1" smtClean="0"/>
              <a:t>kislota</a:t>
            </a:r>
            <a:r>
              <a:rPr lang="en-US" sz="3200" dirty="0" smtClean="0"/>
              <a:t> </a:t>
            </a:r>
            <a:r>
              <a:rPr lang="en-US" sz="3200" dirty="0" err="1" smtClean="0"/>
              <a:t>tuzlarni</a:t>
            </a:r>
            <a:r>
              <a:rPr lang="en-US" sz="3200" dirty="0" smtClean="0"/>
              <a:t> </a:t>
            </a:r>
            <a:r>
              <a:rPr lang="en-US" sz="3200" dirty="0" err="1" smtClean="0"/>
              <a:t>hosil</a:t>
            </a:r>
            <a:r>
              <a:rPr lang="en-US" sz="3200" dirty="0" smtClean="0"/>
              <a:t> </a:t>
            </a:r>
            <a:r>
              <a:rPr lang="en-US" sz="3200" dirty="0" err="1" smtClean="0"/>
              <a:t>qiladi</a:t>
            </a:r>
            <a:r>
              <a:rPr lang="en-US" sz="3200" dirty="0" smtClean="0"/>
              <a:t>. 2. </a:t>
            </a:r>
            <a:r>
              <a:rPr lang="en-US" sz="3200" dirty="0" err="1" smtClean="0"/>
              <a:t>Halkofil</a:t>
            </a:r>
            <a:r>
              <a:rPr lang="en-US" sz="3200" dirty="0" smtClean="0"/>
              <a:t> </a:t>
            </a:r>
            <a:r>
              <a:rPr lang="en-US" sz="3200" dirty="0" err="1" smtClean="0"/>
              <a:t>elementlar</a:t>
            </a:r>
            <a:r>
              <a:rPr lang="en-US" sz="3200" dirty="0" smtClean="0"/>
              <a:t> </a:t>
            </a:r>
            <a:r>
              <a:rPr lang="en-US" sz="3200" dirty="0" err="1" smtClean="0"/>
              <a:t>guruhi</a:t>
            </a:r>
            <a:r>
              <a:rPr lang="en-US" sz="3200" dirty="0" smtClean="0"/>
              <a:t>: Si, 2p, R, As, </a:t>
            </a:r>
            <a:r>
              <a:rPr lang="en-US" sz="3200" dirty="0" err="1" smtClean="0"/>
              <a:t>Syo</a:t>
            </a:r>
            <a:r>
              <a:rPr lang="en-US" sz="3200" dirty="0" smtClean="0"/>
              <a:t>, </a:t>
            </a:r>
            <a:r>
              <a:rPr lang="en-US" sz="3200" dirty="0" err="1" smtClean="0"/>
              <a:t>Mp</a:t>
            </a:r>
            <a:r>
              <a:rPr lang="en-US" sz="3200" dirty="0" smtClean="0"/>
              <a:t>, </a:t>
            </a:r>
            <a:r>
              <a:rPr lang="en-US" sz="3200" dirty="0" err="1" smtClean="0"/>
              <a:t>Gye</a:t>
            </a:r>
            <a:r>
              <a:rPr lang="en-US" sz="3200" dirty="0" smtClean="0"/>
              <a:t> </a:t>
            </a:r>
            <a:r>
              <a:rPr lang="en-US" sz="3200" dirty="0" err="1" smtClean="0"/>
              <a:t>kabi</a:t>
            </a:r>
            <a:r>
              <a:rPr lang="en-US" sz="3200" dirty="0" smtClean="0"/>
              <a:t> </a:t>
            </a:r>
            <a:r>
              <a:rPr lang="en-US" sz="3200" dirty="0" err="1" smtClean="0"/>
              <a:t>elementlar</a:t>
            </a:r>
            <a:r>
              <a:rPr lang="en-US" sz="3200" dirty="0" smtClean="0"/>
              <a:t> </a:t>
            </a:r>
            <a:r>
              <a:rPr lang="en-US" sz="3200" dirty="0" err="1" smtClean="0"/>
              <a:t>kiradi</a:t>
            </a:r>
            <a:r>
              <a:rPr lang="en-US" sz="3200" dirty="0"/>
              <a:t>.</a:t>
            </a:r>
            <a:r>
              <a:rPr lang="en-US" sz="3200" dirty="0" smtClean="0"/>
              <a:t> </a:t>
            </a:r>
            <a:r>
              <a:rPr lang="en-US" sz="3200" dirty="0" err="1" smtClean="0"/>
              <a:t>Bular</a:t>
            </a:r>
            <a:r>
              <a:rPr lang="en-US" sz="3200" dirty="0" smtClean="0"/>
              <a:t> </a:t>
            </a:r>
            <a:r>
              <a:rPr lang="en-US" sz="3200" dirty="0" err="1" smtClean="0"/>
              <a:t>oltingugurt</a:t>
            </a:r>
            <a:r>
              <a:rPr lang="en-US" sz="3200" dirty="0" smtClean="0"/>
              <a:t> </a:t>
            </a:r>
            <a:r>
              <a:rPr lang="en-US" sz="3200" dirty="0" err="1" smtClean="0"/>
              <a:t>bilan</a:t>
            </a:r>
            <a:r>
              <a:rPr lang="en-US" sz="3200" dirty="0" smtClean="0"/>
              <a:t> </a:t>
            </a:r>
            <a:r>
              <a:rPr lang="en-US" sz="3200" dirty="0" err="1" smtClean="0"/>
              <a:t>ko`proq</a:t>
            </a:r>
            <a:r>
              <a:rPr lang="en-US" sz="3200" dirty="0" smtClean="0"/>
              <a:t> </a:t>
            </a:r>
            <a:r>
              <a:rPr lang="en-US" sz="3200" dirty="0" err="1" smtClean="0"/>
              <a:t>birikmalar</a:t>
            </a:r>
            <a:r>
              <a:rPr lang="en-US" sz="3200" dirty="0" smtClean="0"/>
              <a:t> </a:t>
            </a:r>
            <a:r>
              <a:rPr lang="en-US" sz="3200" dirty="0" err="1" smtClean="0"/>
              <a:t>hosil</a:t>
            </a:r>
            <a:r>
              <a:rPr lang="en-US" sz="3200" dirty="0" smtClean="0"/>
              <a:t> </a:t>
            </a:r>
            <a:r>
              <a:rPr lang="en-US" sz="3200" dirty="0" err="1" smtClean="0"/>
              <a:t>qiladi</a:t>
            </a:r>
            <a:r>
              <a:rPr lang="en-US" sz="3200" dirty="0" smtClean="0"/>
              <a:t>.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6600" y="5519596"/>
            <a:ext cx="8915400" cy="377762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79940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9311" y="604912"/>
            <a:ext cx="9930981" cy="434733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3.Siderifillar </a:t>
            </a:r>
            <a:r>
              <a:rPr lang="en-US" sz="3200" dirty="0" err="1" smtClean="0"/>
              <a:t>elementlar</a:t>
            </a:r>
            <a:r>
              <a:rPr lang="en-US" sz="3200" dirty="0" smtClean="0"/>
              <a:t> </a:t>
            </a:r>
            <a:r>
              <a:rPr lang="en-US" sz="3200" dirty="0" err="1" smtClean="0"/>
              <a:t>guruhi</a:t>
            </a:r>
            <a:r>
              <a:rPr lang="en-US" sz="3200" dirty="0" smtClean="0"/>
              <a:t>: </a:t>
            </a:r>
            <a:r>
              <a:rPr lang="en-US" sz="3200" dirty="0" err="1" smtClean="0"/>
              <a:t>Gye</a:t>
            </a:r>
            <a:r>
              <a:rPr lang="en-US" sz="3200" dirty="0" smtClean="0"/>
              <a:t>, So, R, S, R*, Ai, 8p, Mo </a:t>
            </a:r>
            <a:r>
              <a:rPr lang="en-US" sz="3200" dirty="0" err="1" smtClean="0"/>
              <a:t>kiradi</a:t>
            </a:r>
            <a:r>
              <a:rPr lang="en-US" sz="3200" dirty="0" smtClean="0"/>
              <a:t>. Bu </a:t>
            </a:r>
            <a:r>
              <a:rPr lang="en-US" sz="3200" dirty="0" err="1" smtClean="0"/>
              <a:t>elementlar</a:t>
            </a:r>
            <a:r>
              <a:rPr lang="en-US" sz="3200" dirty="0" smtClean="0"/>
              <a:t> </a:t>
            </a:r>
            <a:r>
              <a:rPr lang="en-US" sz="3200" dirty="0" err="1" smtClean="0"/>
              <a:t>temir</a:t>
            </a:r>
            <a:r>
              <a:rPr lang="en-US" sz="3200" dirty="0" smtClean="0"/>
              <a:t> </a:t>
            </a:r>
            <a:r>
              <a:rPr lang="en-US" sz="3200" dirty="0" err="1" smtClean="0"/>
              <a:t>bilan</a:t>
            </a:r>
            <a:r>
              <a:rPr lang="en-US" sz="3200" dirty="0" smtClean="0"/>
              <a:t> </a:t>
            </a:r>
            <a:r>
              <a:rPr lang="en-US" sz="3200" dirty="0" err="1" smtClean="0"/>
              <a:t>turli</a:t>
            </a:r>
            <a:r>
              <a:rPr lang="en-US" sz="3200" dirty="0" smtClean="0"/>
              <a:t> </a:t>
            </a:r>
            <a:r>
              <a:rPr lang="en-US" sz="3200" dirty="0" err="1" smtClean="0"/>
              <a:t>qotishmalar</a:t>
            </a:r>
            <a:r>
              <a:rPr lang="en-US" sz="3200" dirty="0" smtClean="0"/>
              <a:t> </a:t>
            </a:r>
            <a:r>
              <a:rPr lang="en-US" sz="3200" dirty="0" err="1" smtClean="0"/>
              <a:t>hosil</a:t>
            </a:r>
            <a:r>
              <a:rPr lang="en-US" sz="3200" dirty="0" smtClean="0"/>
              <a:t> qiladi.4. </a:t>
            </a:r>
            <a:r>
              <a:rPr lang="en-US" sz="3200" dirty="0" err="1" smtClean="0"/>
              <a:t>Atmofillar</a:t>
            </a:r>
            <a:r>
              <a:rPr lang="en-US" sz="3200" dirty="0" smtClean="0"/>
              <a:t> </a:t>
            </a:r>
            <a:r>
              <a:rPr lang="en-US" sz="3200" dirty="0" err="1" smtClean="0"/>
              <a:t>elementlar</a:t>
            </a:r>
            <a:r>
              <a:rPr lang="en-US" sz="3200" dirty="0" smtClean="0"/>
              <a:t> </a:t>
            </a:r>
            <a:r>
              <a:rPr lang="en-US" sz="3200" dirty="0" err="1" smtClean="0"/>
              <a:t>guruhi</a:t>
            </a:r>
            <a:r>
              <a:rPr lang="en-US" sz="3200" dirty="0" smtClean="0"/>
              <a:t>: N, S, O, Ne, Io, Ag, Kg, </a:t>
            </a:r>
            <a:r>
              <a:rPr lang="en-US" sz="3200" dirty="0" err="1" smtClean="0"/>
              <a:t>Xe</a:t>
            </a:r>
            <a:r>
              <a:rPr lang="en-US" sz="3200" dirty="0" smtClean="0"/>
              <a:t>, S1, Vg, I </a:t>
            </a:r>
            <a:r>
              <a:rPr lang="en-US" sz="3200" dirty="0" err="1" smtClean="0"/>
              <a:t>kabilar</a:t>
            </a:r>
            <a:r>
              <a:rPr lang="en-US" sz="3200" dirty="0" smtClean="0"/>
              <a:t> </a:t>
            </a:r>
            <a:r>
              <a:rPr lang="en-US" sz="3200" dirty="0" err="1" smtClean="0"/>
              <a:t>yer</a:t>
            </a:r>
            <a:r>
              <a:rPr lang="en-US" sz="3200" dirty="0" smtClean="0"/>
              <a:t> </a:t>
            </a:r>
            <a:r>
              <a:rPr lang="en-US" sz="3200" dirty="0" err="1" smtClean="0"/>
              <a:t>atmosferasdining</a:t>
            </a:r>
            <a:r>
              <a:rPr lang="en-US" sz="3200" dirty="0" smtClean="0"/>
              <a:t> </a:t>
            </a:r>
            <a:r>
              <a:rPr lang="en-US" sz="3200" dirty="0" err="1" smtClean="0"/>
              <a:t>asosiy</a:t>
            </a:r>
            <a:r>
              <a:rPr lang="en-US" sz="3200" dirty="0" smtClean="0"/>
              <a:t> </a:t>
            </a:r>
            <a:r>
              <a:rPr lang="en-US" sz="3200" dirty="0" err="1" smtClean="0"/>
              <a:t>qismini</a:t>
            </a:r>
            <a:r>
              <a:rPr lang="en-US" sz="3200" dirty="0" smtClean="0"/>
              <a:t> </a:t>
            </a:r>
            <a:r>
              <a:rPr lang="en-US" sz="3200" dirty="0" err="1" smtClean="0"/>
              <a:t>tashkil</a:t>
            </a:r>
            <a:r>
              <a:rPr lang="en-US" sz="3200" dirty="0" smtClean="0"/>
              <a:t> </a:t>
            </a:r>
            <a:r>
              <a:rPr lang="en-US" sz="3200" dirty="0" err="1" smtClean="0"/>
              <a:t>etadi</a:t>
            </a:r>
            <a:r>
              <a:rPr lang="en-US" sz="3200" dirty="0"/>
              <a:t>.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85574" y="4061988"/>
            <a:ext cx="8915400" cy="377762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35567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0161" y="422031"/>
            <a:ext cx="10224452" cy="3679189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Xulosa</a:t>
            </a:r>
            <a:r>
              <a:rPr lang="en-US" sz="2800" dirty="0" smtClean="0"/>
              <a:t> </a:t>
            </a:r>
            <a:r>
              <a:rPr lang="en-US" sz="2800" dirty="0" err="1" smtClean="0"/>
              <a:t>tuproqdan</a:t>
            </a:r>
            <a:r>
              <a:rPr lang="en-US" sz="2800" dirty="0" smtClean="0"/>
              <a:t> </a:t>
            </a:r>
            <a:r>
              <a:rPr lang="en-US" sz="2800" dirty="0" err="1" smtClean="0"/>
              <a:t>to`g`ri</a:t>
            </a:r>
            <a:r>
              <a:rPr lang="en-US" sz="2800" dirty="0" smtClean="0"/>
              <a:t> </a:t>
            </a:r>
            <a:r>
              <a:rPr lang="en-US" sz="2800" dirty="0" err="1" smtClean="0"/>
              <a:t>foydalanish</a:t>
            </a:r>
            <a:r>
              <a:rPr lang="en-US" sz="2800" dirty="0" smtClean="0"/>
              <a:t> </a:t>
            </a:r>
            <a:r>
              <a:rPr lang="en-US" sz="2800" dirty="0" err="1" smtClean="0"/>
              <a:t>yer</a:t>
            </a:r>
            <a:r>
              <a:rPr lang="en-US" sz="2800" dirty="0" smtClean="0"/>
              <a:t> </a:t>
            </a:r>
            <a:r>
              <a:rPr lang="en-US" sz="2800" dirty="0" err="1" smtClean="0"/>
              <a:t>kadastirining</a:t>
            </a:r>
            <a:r>
              <a:rPr lang="en-US" sz="2800" dirty="0" smtClean="0"/>
              <a:t> </a:t>
            </a:r>
            <a:r>
              <a:rPr lang="en-US" sz="2800" dirty="0" err="1" smtClean="0"/>
              <a:t>asosini</a:t>
            </a:r>
            <a:r>
              <a:rPr lang="en-US" sz="2800" dirty="0" smtClean="0"/>
              <a:t> </a:t>
            </a:r>
            <a:r>
              <a:rPr lang="en-US" sz="2800" dirty="0" err="1" smtClean="0"/>
              <a:t>tashkil</a:t>
            </a:r>
            <a:r>
              <a:rPr lang="en-US" sz="2800" dirty="0" smtClean="0"/>
              <a:t> </a:t>
            </a:r>
            <a:r>
              <a:rPr lang="en-US" sz="2800" dirty="0" err="1" smtClean="0"/>
              <a:t>etuvchi</a:t>
            </a:r>
            <a:r>
              <a:rPr lang="en-US" sz="2800" dirty="0" smtClean="0"/>
              <a:t>,  </a:t>
            </a:r>
            <a:r>
              <a:rPr lang="en-US" sz="2800" dirty="0" err="1" smtClean="0"/>
              <a:t>yerni</a:t>
            </a:r>
            <a:r>
              <a:rPr lang="en-US" sz="2800" dirty="0" smtClean="0"/>
              <a:t> </a:t>
            </a:r>
            <a:r>
              <a:rPr lang="en-US" sz="2800" dirty="0" err="1" smtClean="0"/>
              <a:t>miqdor</a:t>
            </a:r>
            <a:r>
              <a:rPr lang="en-US" sz="2800" dirty="0" smtClean="0"/>
              <a:t> </a:t>
            </a:r>
            <a:r>
              <a:rPr lang="en-US" sz="2800" dirty="0" err="1" smtClean="0"/>
              <a:t>va</a:t>
            </a:r>
            <a:r>
              <a:rPr lang="en-US" sz="2800" dirty="0" smtClean="0"/>
              <a:t> </a:t>
            </a:r>
            <a:r>
              <a:rPr lang="en-US" sz="2800" dirty="0" err="1" smtClean="0"/>
              <a:t>sifat</a:t>
            </a:r>
            <a:r>
              <a:rPr lang="en-US" sz="2800" dirty="0" smtClean="0"/>
              <a:t> </a:t>
            </a:r>
            <a:r>
              <a:rPr lang="en-US" sz="2800" dirty="0" err="1" smtClean="0"/>
              <a:t>jihatdan</a:t>
            </a:r>
            <a:r>
              <a:rPr lang="en-US" sz="2800" dirty="0" smtClean="0"/>
              <a:t> </a:t>
            </a:r>
            <a:r>
              <a:rPr lang="en-US" sz="2800" dirty="0" err="1" smtClean="0"/>
              <a:t>ilmiy</a:t>
            </a:r>
            <a:r>
              <a:rPr lang="en-US" sz="2800" dirty="0" smtClean="0"/>
              <a:t> </a:t>
            </a:r>
            <a:r>
              <a:rPr lang="en-US" sz="2800" dirty="0" err="1" smtClean="0"/>
              <a:t>ravishda</a:t>
            </a:r>
            <a:r>
              <a:rPr lang="en-US" sz="2800" dirty="0" smtClean="0"/>
              <a:t> </a:t>
            </a:r>
            <a:r>
              <a:rPr lang="en-US" sz="2800" dirty="0" err="1" smtClean="0"/>
              <a:t>qat`iy</a:t>
            </a:r>
            <a:r>
              <a:rPr lang="en-US" sz="2800" dirty="0" smtClean="0"/>
              <a:t> </a:t>
            </a:r>
            <a:r>
              <a:rPr lang="en-US" sz="2800" dirty="0" err="1" smtClean="0"/>
              <a:t>hisobga</a:t>
            </a:r>
            <a:r>
              <a:rPr lang="en-US" sz="2800" dirty="0" smtClean="0"/>
              <a:t> </a:t>
            </a:r>
            <a:r>
              <a:rPr lang="en-US" sz="2800" dirty="0" err="1" smtClean="0"/>
              <a:t>olib</a:t>
            </a:r>
            <a:r>
              <a:rPr lang="en-US" sz="2800" dirty="0" smtClean="0"/>
              <a:t> </a:t>
            </a:r>
            <a:r>
              <a:rPr lang="en-US" sz="2800" dirty="0" err="1" smtClean="0"/>
              <a:t>borishini</a:t>
            </a:r>
            <a:r>
              <a:rPr lang="en-US" sz="2800" dirty="0" smtClean="0"/>
              <a:t> </a:t>
            </a:r>
            <a:r>
              <a:rPr lang="en-US" sz="2800" dirty="0" err="1" smtClean="0"/>
              <a:t>taqozo</a:t>
            </a:r>
            <a:r>
              <a:rPr lang="en-US" sz="2800" dirty="0" smtClean="0"/>
              <a:t> </a:t>
            </a:r>
            <a:r>
              <a:rPr lang="en-US" sz="2800" dirty="0" err="1" smtClean="0"/>
              <a:t>etadi.Yer</a:t>
            </a:r>
            <a:r>
              <a:rPr lang="en-US" sz="2800" dirty="0" smtClean="0"/>
              <a:t> </a:t>
            </a:r>
            <a:r>
              <a:rPr lang="en-US" sz="2800" dirty="0" err="1" smtClean="0"/>
              <a:t>kadasterining</a:t>
            </a:r>
            <a:r>
              <a:rPr lang="en-US" sz="2800" dirty="0" smtClean="0"/>
              <a:t> </a:t>
            </a:r>
            <a:r>
              <a:rPr lang="en-US" sz="2800" dirty="0" err="1" smtClean="0"/>
              <a:t>o`tkazilishi</a:t>
            </a:r>
            <a:r>
              <a:rPr lang="en-US" sz="2800" dirty="0" smtClean="0"/>
              <a:t> </a:t>
            </a:r>
            <a:r>
              <a:rPr lang="en-US" sz="2800" dirty="0" err="1" smtClean="0"/>
              <a:t>tuproq</a:t>
            </a:r>
            <a:r>
              <a:rPr lang="en-US" sz="2800" dirty="0" smtClean="0"/>
              <a:t> </a:t>
            </a:r>
            <a:r>
              <a:rPr lang="en-US" sz="2800" dirty="0" err="1" smtClean="0"/>
              <a:t>kanitirovkasi</a:t>
            </a:r>
            <a:r>
              <a:rPr lang="en-US" sz="2800" dirty="0" smtClean="0"/>
              <a:t> </a:t>
            </a:r>
            <a:r>
              <a:rPr lang="en-US" sz="2800" dirty="0" err="1" smtClean="0"/>
              <a:t>muhim</a:t>
            </a:r>
            <a:r>
              <a:rPr lang="en-US" sz="2800" dirty="0" smtClean="0"/>
              <a:t> </a:t>
            </a:r>
            <a:r>
              <a:rPr lang="en-US" sz="2800" dirty="0" err="1" smtClean="0"/>
              <a:t>o`rin</a:t>
            </a:r>
            <a:r>
              <a:rPr lang="en-US" sz="2800" dirty="0" smtClean="0"/>
              <a:t> </a:t>
            </a:r>
            <a:r>
              <a:rPr lang="en-US" sz="2800" dirty="0" err="1" smtClean="0"/>
              <a:t>egallaydi</a:t>
            </a:r>
            <a:r>
              <a:rPr lang="en-US" sz="2800" dirty="0" smtClean="0"/>
              <a:t>.  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4578035"/>
            <a:ext cx="8915400" cy="377762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87297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1686" y="717452"/>
            <a:ext cx="10341033" cy="4077867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Tuproqni</a:t>
            </a:r>
            <a:r>
              <a:rPr lang="en-US" sz="3200" dirty="0" smtClean="0"/>
              <a:t> </a:t>
            </a:r>
            <a:r>
              <a:rPr lang="en-US" sz="3200" dirty="0" err="1"/>
              <a:t>b</a:t>
            </a:r>
            <a:r>
              <a:rPr lang="en-US" sz="3200" dirty="0" err="1" smtClean="0"/>
              <a:t>anitirofka</a:t>
            </a:r>
            <a:r>
              <a:rPr lang="en-US" sz="3200" dirty="0" smtClean="0"/>
              <a:t> </a:t>
            </a:r>
            <a:r>
              <a:rPr lang="en-US" sz="3200" dirty="0" err="1" smtClean="0"/>
              <a:t>qilish</a:t>
            </a:r>
            <a:r>
              <a:rPr lang="en-US" sz="3200" dirty="0" smtClean="0"/>
              <a:t> ( </a:t>
            </a:r>
            <a:r>
              <a:rPr lang="en-US" sz="3200" dirty="0" err="1" smtClean="0"/>
              <a:t>lotincha</a:t>
            </a:r>
            <a:r>
              <a:rPr lang="en-US" sz="3200" dirty="0" smtClean="0"/>
              <a:t> </a:t>
            </a:r>
            <a:r>
              <a:rPr lang="en-US" sz="3200" dirty="0" err="1" smtClean="0"/>
              <a:t>Bonites</a:t>
            </a:r>
            <a:r>
              <a:rPr lang="en-US" sz="3200" dirty="0" smtClean="0"/>
              <a:t> </a:t>
            </a:r>
            <a:r>
              <a:rPr lang="en-US" sz="3200" dirty="0" err="1" smtClean="0"/>
              <a:t>sarxillik</a:t>
            </a:r>
            <a:r>
              <a:rPr lang="en-US" sz="3200" dirty="0" smtClean="0"/>
              <a:t>)</a:t>
            </a:r>
            <a:br>
              <a:rPr lang="en-US" sz="3200" dirty="0" smtClean="0"/>
            </a:br>
            <a:r>
              <a:rPr lang="en-US" sz="3200" dirty="0" err="1" smtClean="0"/>
              <a:t>tuproqlarning</a:t>
            </a:r>
            <a:r>
              <a:rPr lang="en-US" sz="3200" dirty="0" smtClean="0"/>
              <a:t> </a:t>
            </a:r>
            <a:r>
              <a:rPr lang="en-US" sz="3200" dirty="0" err="1" smtClean="0"/>
              <a:t>unumdorligiga</a:t>
            </a:r>
            <a:r>
              <a:rPr lang="en-US" sz="3200" dirty="0" smtClean="0"/>
              <a:t> </a:t>
            </a:r>
            <a:r>
              <a:rPr lang="en-US" sz="3200" dirty="0" err="1" smtClean="0"/>
              <a:t>ko`ra</a:t>
            </a:r>
            <a:r>
              <a:rPr lang="en-US" sz="3200" dirty="0" smtClean="0"/>
              <a:t> </a:t>
            </a:r>
            <a:r>
              <a:rPr lang="en-US" sz="3200" dirty="0" err="1" smtClean="0"/>
              <a:t>nisbatan</a:t>
            </a:r>
            <a:r>
              <a:rPr lang="en-US" sz="3200" dirty="0" smtClean="0"/>
              <a:t> </a:t>
            </a:r>
            <a:r>
              <a:rPr lang="en-US" sz="3200" dirty="0" err="1" smtClean="0"/>
              <a:t>baholash</a:t>
            </a:r>
            <a:r>
              <a:rPr lang="en-US" sz="3200" dirty="0" smtClean="0"/>
              <a:t> </a:t>
            </a:r>
            <a:r>
              <a:rPr lang="en-US" sz="3200" dirty="0" err="1" smtClean="0"/>
              <a:t>demakdir</a:t>
            </a:r>
            <a:r>
              <a:rPr lang="en-US" sz="3200" dirty="0" smtClean="0"/>
              <a:t>. </a:t>
            </a:r>
            <a:r>
              <a:rPr lang="en-US" sz="3200" dirty="0" err="1" smtClean="0"/>
              <a:t>Tuproqning</a:t>
            </a:r>
            <a:r>
              <a:rPr lang="en-US" sz="3200" dirty="0" smtClean="0"/>
              <a:t> </a:t>
            </a:r>
            <a:r>
              <a:rPr lang="en-US" sz="3200" dirty="0" err="1" smtClean="0"/>
              <a:t>baniterofkasi</a:t>
            </a:r>
            <a:r>
              <a:rPr lang="en-US" sz="3200" dirty="0" smtClean="0"/>
              <a:t> </a:t>
            </a:r>
            <a:r>
              <a:rPr lang="en-US" sz="3200" dirty="0" err="1" smtClean="0"/>
              <a:t>yoki</a:t>
            </a:r>
            <a:r>
              <a:rPr lang="en-US" sz="3200" dirty="0" smtClean="0"/>
              <a:t> </a:t>
            </a:r>
            <a:r>
              <a:rPr lang="en-US" sz="3200" dirty="0" err="1" smtClean="0"/>
              <a:t>qiyosiy</a:t>
            </a:r>
            <a:r>
              <a:rPr lang="en-US" sz="3200" dirty="0" smtClean="0"/>
              <a:t> </a:t>
            </a:r>
            <a:r>
              <a:rPr lang="en-US" sz="3200" dirty="0" err="1" smtClean="0"/>
              <a:t>sifat</a:t>
            </a:r>
            <a:r>
              <a:rPr lang="en-US" sz="3200" dirty="0" smtClean="0"/>
              <a:t> </a:t>
            </a:r>
            <a:r>
              <a:rPr lang="en-US" sz="3200" dirty="0" err="1" smtClean="0"/>
              <a:t>bahosi</a:t>
            </a:r>
            <a:r>
              <a:rPr lang="en-US" sz="3200" dirty="0" smtClean="0"/>
              <a:t> </a:t>
            </a:r>
            <a:r>
              <a:rPr lang="en-US" sz="3200" dirty="0" err="1" smtClean="0"/>
              <a:t>ballarda</a:t>
            </a:r>
            <a:r>
              <a:rPr lang="en-US" sz="3200" dirty="0" smtClean="0"/>
              <a:t> </a:t>
            </a:r>
            <a:r>
              <a:rPr lang="en-US" sz="3200" dirty="0" err="1" smtClean="0"/>
              <a:t>ifodalanadi</a:t>
            </a:r>
            <a:r>
              <a:rPr lang="en-US" sz="3200" dirty="0" smtClean="0"/>
              <a:t>. </a:t>
            </a:r>
            <a:r>
              <a:rPr lang="en-US" sz="3200" dirty="0" err="1" smtClean="0"/>
              <a:t>Bir</a:t>
            </a:r>
            <a:r>
              <a:rPr lang="en-US" sz="3200" dirty="0" smtClean="0"/>
              <a:t> </a:t>
            </a:r>
            <a:r>
              <a:rPr lang="en-US" sz="3200" dirty="0" err="1" smtClean="0"/>
              <a:t>tuproq</a:t>
            </a:r>
            <a:r>
              <a:rPr lang="en-US" sz="3200" dirty="0" smtClean="0"/>
              <a:t> </a:t>
            </a:r>
            <a:r>
              <a:rPr lang="en-US" sz="3200" dirty="0" err="1" smtClean="0"/>
              <a:t>o`zining</a:t>
            </a:r>
            <a:r>
              <a:rPr lang="en-US" sz="3200" dirty="0" smtClean="0"/>
              <a:t> </a:t>
            </a:r>
            <a:r>
              <a:rPr lang="en-US" sz="3200" dirty="0" err="1" smtClean="0"/>
              <a:t>unimdorligini</a:t>
            </a:r>
            <a:r>
              <a:rPr lang="en-US" sz="3200" dirty="0" smtClean="0"/>
              <a:t> </a:t>
            </a:r>
            <a:r>
              <a:rPr lang="en-US" sz="3200" dirty="0" err="1" smtClean="0"/>
              <a:t>belgilovchi</a:t>
            </a:r>
            <a:r>
              <a:rPr lang="en-US" sz="3200" dirty="0" smtClean="0"/>
              <a:t> </a:t>
            </a:r>
            <a:r>
              <a:rPr lang="en-US" sz="3200" dirty="0" err="1" smtClean="0"/>
              <a:t>xossalari</a:t>
            </a:r>
            <a:r>
              <a:rPr lang="en-US" sz="3200" dirty="0" smtClean="0"/>
              <a:t> </a:t>
            </a:r>
            <a:r>
              <a:rPr lang="en-US" sz="3200" dirty="0" err="1" smtClean="0"/>
              <a:t>bilan</a:t>
            </a:r>
            <a:r>
              <a:rPr lang="en-US" sz="3200" dirty="0" smtClean="0"/>
              <a:t> </a:t>
            </a:r>
            <a:r>
              <a:rPr lang="en-US" sz="3200" dirty="0" err="1" smtClean="0"/>
              <a:t>boshqa</a:t>
            </a:r>
            <a:r>
              <a:rPr lang="en-US" sz="3200" dirty="0" smtClean="0"/>
              <a:t> </a:t>
            </a:r>
            <a:r>
              <a:rPr lang="en-US" sz="3200" dirty="0" err="1" smtClean="0"/>
              <a:t>tuproqlardan</a:t>
            </a:r>
            <a:r>
              <a:rPr lang="en-US" sz="3200" dirty="0" smtClean="0"/>
              <a:t> </a:t>
            </a:r>
            <a:r>
              <a:rPr lang="en-US" sz="3200" dirty="0" err="1" smtClean="0"/>
              <a:t>qanchalik</a:t>
            </a:r>
            <a:r>
              <a:rPr lang="en-US" sz="3200" dirty="0" smtClean="0"/>
              <a:t> </a:t>
            </a:r>
            <a:r>
              <a:rPr lang="en-US" sz="3200" dirty="0" err="1" smtClean="0"/>
              <a:t>farq</a:t>
            </a:r>
            <a:r>
              <a:rPr lang="en-US" sz="3200" dirty="0" smtClean="0"/>
              <a:t> </a:t>
            </a:r>
            <a:r>
              <a:rPr lang="en-US" sz="3200" dirty="0" err="1" smtClean="0"/>
              <a:t>qilishini</a:t>
            </a:r>
            <a:r>
              <a:rPr lang="en-US" sz="3200" dirty="0" smtClean="0"/>
              <a:t> </a:t>
            </a:r>
            <a:r>
              <a:rPr lang="en-US" sz="3200" dirty="0" err="1" smtClean="0"/>
              <a:t>ko`rsatadi</a:t>
            </a:r>
            <a:r>
              <a:rPr lang="en-US" sz="3200" dirty="0" smtClean="0"/>
              <a:t>.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33656" y="4795319"/>
            <a:ext cx="8915400" cy="377762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3480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err="1" smtClean="0"/>
              <a:t>Yil</a:t>
            </a:r>
            <a:r>
              <a:rPr lang="en-US" sz="2800" dirty="0"/>
              <a:t> </a:t>
            </a:r>
            <a:r>
              <a:rPr lang="en-US" sz="2800" dirty="0" err="1" smtClean="0"/>
              <a:t>sayin</a:t>
            </a:r>
            <a:r>
              <a:rPr lang="en-US" sz="2800" dirty="0" smtClean="0"/>
              <a:t> </a:t>
            </a:r>
            <a:r>
              <a:rPr lang="en-US" sz="2800" dirty="0" err="1" smtClean="0"/>
              <a:t>atrof</a:t>
            </a:r>
            <a:r>
              <a:rPr lang="en-US" sz="2800" dirty="0" smtClean="0"/>
              <a:t> –</a:t>
            </a:r>
            <a:r>
              <a:rPr lang="en-US" sz="2800" dirty="0" err="1" smtClean="0"/>
              <a:t>muhitga</a:t>
            </a:r>
            <a:r>
              <a:rPr lang="en-US" sz="2800" dirty="0" smtClean="0"/>
              <a:t> </a:t>
            </a:r>
            <a:r>
              <a:rPr lang="en-US" sz="2800" dirty="0" err="1" smtClean="0"/>
              <a:t>tabiiy</a:t>
            </a:r>
            <a:r>
              <a:rPr lang="en-US" sz="2800" dirty="0" smtClean="0"/>
              <a:t> </a:t>
            </a:r>
            <a:r>
              <a:rPr lang="en-US" sz="2800" dirty="0" err="1" smtClean="0"/>
              <a:t>va</a:t>
            </a:r>
            <a:r>
              <a:rPr lang="en-US" sz="2800" dirty="0" smtClean="0"/>
              <a:t> </a:t>
            </a:r>
            <a:r>
              <a:rPr lang="en-US" sz="2800" dirty="0" err="1" smtClean="0"/>
              <a:t>inson</a:t>
            </a:r>
            <a:r>
              <a:rPr lang="en-US" sz="2800" dirty="0" smtClean="0"/>
              <a:t> (</a:t>
            </a:r>
            <a:r>
              <a:rPr lang="en-US" sz="2800" dirty="0" err="1" smtClean="0"/>
              <a:t>antropogen</a:t>
            </a:r>
            <a:r>
              <a:rPr lang="en-US" sz="2800" dirty="0" smtClean="0"/>
              <a:t>) </a:t>
            </a:r>
            <a:r>
              <a:rPr lang="en-US" sz="2800" dirty="0" err="1" smtClean="0"/>
              <a:t>omillar</a:t>
            </a:r>
            <a:r>
              <a:rPr lang="en-US" sz="2800" dirty="0" smtClean="0"/>
              <a:t> </a:t>
            </a:r>
            <a:r>
              <a:rPr lang="en-US" sz="2800" dirty="0" err="1" smtClean="0"/>
              <a:t>ta`siri</a:t>
            </a:r>
            <a:r>
              <a:rPr lang="en-US" sz="2800" dirty="0" smtClean="0"/>
              <a:t> </a:t>
            </a:r>
            <a:r>
              <a:rPr lang="en-US" sz="2800" dirty="0" err="1" smtClean="0"/>
              <a:t>ortib</a:t>
            </a:r>
            <a:r>
              <a:rPr lang="en-US" sz="2800" dirty="0" smtClean="0"/>
              <a:t> </a:t>
            </a:r>
            <a:r>
              <a:rPr lang="en-US" sz="2800" dirty="0" err="1" smtClean="0"/>
              <a:t>bormoqda.O`zbekiston</a:t>
            </a:r>
            <a:r>
              <a:rPr lang="en-US" sz="2800" dirty="0" smtClean="0"/>
              <a:t> </a:t>
            </a:r>
            <a:r>
              <a:rPr lang="en-US" sz="2800" dirty="0" err="1" smtClean="0"/>
              <a:t>Respublikasi</a:t>
            </a:r>
            <a:r>
              <a:rPr lang="en-US" sz="2800" dirty="0" smtClean="0"/>
              <a:t> </a:t>
            </a:r>
            <a:r>
              <a:rPr lang="en-US" sz="2800" dirty="0" err="1" smtClean="0"/>
              <a:t>bo`yicha</a:t>
            </a:r>
            <a:r>
              <a:rPr lang="en-US" sz="2800" dirty="0" smtClean="0"/>
              <a:t>  </a:t>
            </a:r>
            <a:r>
              <a:rPr lang="en-US" sz="2800" dirty="0" err="1" smtClean="0"/>
              <a:t>olib</a:t>
            </a:r>
            <a:r>
              <a:rPr lang="en-US" sz="2800" dirty="0" smtClean="0"/>
              <a:t> </a:t>
            </a:r>
            <a:r>
              <a:rPr lang="en-US" sz="2800" dirty="0" err="1" smtClean="0"/>
              <a:t>borilgan</a:t>
            </a:r>
            <a:r>
              <a:rPr lang="en-US" sz="2800" dirty="0" smtClean="0"/>
              <a:t> </a:t>
            </a:r>
            <a:r>
              <a:rPr lang="en-US" sz="2800" dirty="0" err="1" smtClean="0"/>
              <a:t>ekologik</a:t>
            </a:r>
            <a:r>
              <a:rPr lang="en-US" sz="2800" dirty="0" smtClean="0"/>
              <a:t> </a:t>
            </a:r>
            <a:r>
              <a:rPr lang="en-US" sz="2800" dirty="0" err="1" smtClean="0"/>
              <a:t>kuzatuvlar</a:t>
            </a:r>
            <a:r>
              <a:rPr lang="en-US" sz="2800" dirty="0" smtClean="0"/>
              <a:t> </a:t>
            </a:r>
            <a:r>
              <a:rPr lang="en-US" sz="2800" dirty="0" err="1" smtClean="0"/>
              <a:t>natijasiga</a:t>
            </a:r>
            <a:r>
              <a:rPr lang="en-US" sz="2800" dirty="0" smtClean="0"/>
              <a:t> </a:t>
            </a:r>
            <a:r>
              <a:rPr lang="en-US" sz="2800" dirty="0" err="1" smtClean="0"/>
              <a:t>ko`ra</a:t>
            </a:r>
            <a:r>
              <a:rPr lang="en-US" sz="2800" dirty="0" smtClean="0"/>
              <a:t> </a:t>
            </a:r>
            <a:r>
              <a:rPr lang="en-US" sz="2800" dirty="0" err="1" smtClean="0"/>
              <a:t>yurtimiz</a:t>
            </a:r>
            <a:r>
              <a:rPr lang="en-US" sz="2800" dirty="0" smtClean="0"/>
              <a:t> </a:t>
            </a:r>
            <a:r>
              <a:rPr lang="en-US" sz="2800" dirty="0" err="1" smtClean="0"/>
              <a:t>hududini</a:t>
            </a:r>
            <a:r>
              <a:rPr lang="en-US" sz="2800" dirty="0" smtClean="0"/>
              <a:t> 4 ta </a:t>
            </a:r>
            <a:r>
              <a:rPr lang="en-US" sz="2800" dirty="0" err="1" smtClean="0"/>
              <a:t>ekologik</a:t>
            </a:r>
            <a:r>
              <a:rPr lang="en-US" sz="2800" dirty="0" smtClean="0"/>
              <a:t> </a:t>
            </a:r>
            <a:r>
              <a:rPr lang="en-US" sz="2800" dirty="0" err="1" smtClean="0"/>
              <a:t>mintaqaga</a:t>
            </a:r>
            <a:r>
              <a:rPr lang="en-US" sz="2800" dirty="0" smtClean="0"/>
              <a:t> </a:t>
            </a:r>
            <a:r>
              <a:rPr lang="en-US" sz="2800" dirty="0" err="1" smtClean="0"/>
              <a:t>ajratish</a:t>
            </a:r>
            <a:r>
              <a:rPr lang="en-US" sz="2800" dirty="0" smtClean="0"/>
              <a:t> </a:t>
            </a:r>
            <a:r>
              <a:rPr lang="en-US" sz="2800" dirty="0" err="1" smtClean="0"/>
              <a:t>mumkin</a:t>
            </a:r>
            <a:r>
              <a:rPr lang="en-US" sz="2800" dirty="0" smtClean="0"/>
              <a:t>.   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6092" y="2588455"/>
            <a:ext cx="9894488" cy="3951495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Ekologik</a:t>
            </a:r>
            <a:r>
              <a:rPr lang="en-US" dirty="0" smtClean="0"/>
              <a:t> </a:t>
            </a:r>
            <a:r>
              <a:rPr lang="en-US" dirty="0" err="1" smtClean="0"/>
              <a:t>holat</a:t>
            </a:r>
            <a:r>
              <a:rPr lang="en-US" dirty="0" smtClean="0"/>
              <a:t> normal </a:t>
            </a:r>
            <a:r>
              <a:rPr lang="en-US" dirty="0" err="1" smtClean="0"/>
              <a:t>bo`lgan</a:t>
            </a:r>
            <a:r>
              <a:rPr lang="en-US" dirty="0" smtClean="0"/>
              <a:t> </a:t>
            </a:r>
            <a:r>
              <a:rPr lang="en-US" dirty="0" err="1" smtClean="0"/>
              <a:t>mintaqalar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Ekologik</a:t>
            </a:r>
            <a:r>
              <a:rPr lang="en-US" dirty="0" smtClean="0"/>
              <a:t> </a:t>
            </a:r>
            <a:r>
              <a:rPr lang="en-US" dirty="0" err="1" smtClean="0"/>
              <a:t>holati</a:t>
            </a:r>
            <a:r>
              <a:rPr lang="en-US" dirty="0" smtClean="0"/>
              <a:t> </a:t>
            </a:r>
            <a:r>
              <a:rPr lang="en-US" dirty="0" err="1" smtClean="0"/>
              <a:t>qaltis</a:t>
            </a:r>
            <a:r>
              <a:rPr lang="en-US" dirty="0" smtClean="0"/>
              <a:t> </a:t>
            </a:r>
            <a:r>
              <a:rPr lang="en-US" dirty="0" err="1" smtClean="0"/>
              <a:t>bo`lgan</a:t>
            </a:r>
            <a:r>
              <a:rPr lang="en-US" dirty="0" smtClean="0"/>
              <a:t> </a:t>
            </a:r>
            <a:r>
              <a:rPr lang="en-US" dirty="0" err="1" smtClean="0"/>
              <a:t>mintaqalar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Ekologik</a:t>
            </a:r>
            <a:r>
              <a:rPr lang="en-US" dirty="0" smtClean="0"/>
              <a:t> </a:t>
            </a:r>
            <a:r>
              <a:rPr lang="en-US" dirty="0" err="1" smtClean="0"/>
              <a:t>holati</a:t>
            </a:r>
            <a:r>
              <a:rPr lang="en-US" dirty="0" smtClean="0"/>
              <a:t> </a:t>
            </a:r>
            <a:r>
              <a:rPr lang="en-US" dirty="0" err="1" smtClean="0"/>
              <a:t>favqulotta</a:t>
            </a:r>
            <a:r>
              <a:rPr lang="en-US" dirty="0" smtClean="0"/>
              <a:t> </a:t>
            </a:r>
            <a:r>
              <a:rPr lang="en-US" dirty="0" err="1" smtClean="0"/>
              <a:t>bo`lgan</a:t>
            </a:r>
            <a:r>
              <a:rPr lang="en-US" dirty="0" smtClean="0"/>
              <a:t> </a:t>
            </a:r>
            <a:r>
              <a:rPr lang="en-US" dirty="0" err="1" smtClean="0"/>
              <a:t>mintaqalar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Ekalogik</a:t>
            </a:r>
            <a:r>
              <a:rPr lang="en-US" dirty="0" smtClean="0"/>
              <a:t> </a:t>
            </a:r>
            <a:r>
              <a:rPr lang="en-US" dirty="0" err="1" smtClean="0"/>
              <a:t>ofat</a:t>
            </a:r>
            <a:r>
              <a:rPr lang="en-US" dirty="0" smtClean="0"/>
              <a:t> </a:t>
            </a:r>
            <a:r>
              <a:rPr lang="en-US" dirty="0" err="1" smtClean="0"/>
              <a:t>holatidagi</a:t>
            </a:r>
            <a:r>
              <a:rPr lang="en-US" dirty="0" smtClean="0"/>
              <a:t> </a:t>
            </a:r>
            <a:r>
              <a:rPr lang="en-US" dirty="0" err="1" smtClean="0"/>
              <a:t>mintaqalar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639312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9457" y="1140156"/>
            <a:ext cx="8978695" cy="3803035"/>
          </a:xfrm>
        </p:spPr>
        <p:txBody>
          <a:bodyPr/>
          <a:lstStyle/>
          <a:p>
            <a:r>
              <a:rPr lang="en-US" dirty="0" smtClean="0"/>
              <a:t>   </a:t>
            </a:r>
            <a:r>
              <a:rPr lang="en-US" dirty="0" err="1" smtClean="0">
                <a:latin typeface="Algerian" panose="04020705040A02060702" pitchFamily="82" charset="0"/>
              </a:rPr>
              <a:t>e`tiboringiz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r>
              <a:rPr lang="en-US" dirty="0" err="1" smtClean="0">
                <a:latin typeface="Algerian" panose="04020705040A02060702" pitchFamily="82" charset="0"/>
              </a:rPr>
              <a:t>uchun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r>
              <a:rPr lang="en-US" dirty="0" err="1" smtClean="0">
                <a:latin typeface="Algerian" panose="04020705040A02060702" pitchFamily="82" charset="0"/>
              </a:rPr>
              <a:t>raxmat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smtClean="0">
                <a:latin typeface="Algerian" panose="04020705040A02060702" pitchFamily="82" charset="0"/>
              </a:rPr>
              <a:t>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22130" y="5139351"/>
            <a:ext cx="8915400" cy="377762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2424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5754" y="1209822"/>
            <a:ext cx="9641996" cy="2981932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/>
              <a:t>Tuproqlarning</a:t>
            </a:r>
            <a:r>
              <a:rPr lang="en-US" sz="2800" dirty="0" smtClean="0"/>
              <a:t> </a:t>
            </a:r>
            <a:r>
              <a:rPr lang="en-US" sz="2800" dirty="0" err="1" smtClean="0"/>
              <a:t>kimyoviy</a:t>
            </a:r>
            <a:r>
              <a:rPr lang="en-US" sz="2800" dirty="0" smtClean="0"/>
              <a:t> </a:t>
            </a:r>
            <a:r>
              <a:rPr lang="en-US" sz="2800" dirty="0" err="1" smtClean="0"/>
              <a:t>ifloslanishi</a:t>
            </a:r>
            <a:r>
              <a:rPr lang="en-US" sz="2800" dirty="0" smtClean="0"/>
              <a:t> </a:t>
            </a:r>
            <a:r>
              <a:rPr lang="en-US" sz="2800" dirty="0" err="1" smtClean="0"/>
              <a:t>tuproq</a:t>
            </a:r>
            <a:r>
              <a:rPr lang="en-US" sz="2800" dirty="0" smtClean="0"/>
              <a:t> </a:t>
            </a:r>
            <a:r>
              <a:rPr lang="en-US" sz="2800" dirty="0" err="1" smtClean="0"/>
              <a:t>tarkibiga</a:t>
            </a:r>
            <a:r>
              <a:rPr lang="en-US" sz="2800" dirty="0" smtClean="0"/>
              <a:t> </a:t>
            </a:r>
            <a:r>
              <a:rPr lang="en-US" sz="2800" dirty="0" err="1" smtClean="0"/>
              <a:t>muayyan</a:t>
            </a:r>
            <a:r>
              <a:rPr lang="en-US" sz="2800" dirty="0" smtClean="0"/>
              <a:t> </a:t>
            </a:r>
            <a:r>
              <a:rPr lang="en-US" sz="2800" dirty="0" err="1" smtClean="0"/>
              <a:t>kimyoviy</a:t>
            </a:r>
            <a:r>
              <a:rPr lang="en-US" sz="2800" dirty="0" smtClean="0"/>
              <a:t> </a:t>
            </a:r>
            <a:r>
              <a:rPr lang="en-US" sz="2800" dirty="0" err="1" smtClean="0"/>
              <a:t>moddaning</a:t>
            </a:r>
            <a:r>
              <a:rPr lang="en-US" sz="2800" dirty="0" smtClean="0"/>
              <a:t> </a:t>
            </a:r>
            <a:r>
              <a:rPr lang="en-US" sz="2800" dirty="0" err="1" smtClean="0"/>
              <a:t>tushishi</a:t>
            </a:r>
            <a:r>
              <a:rPr lang="en-US" sz="2800" dirty="0" smtClean="0"/>
              <a:t> </a:t>
            </a:r>
            <a:r>
              <a:rPr lang="en-US" sz="2800" dirty="0" err="1" smtClean="0"/>
              <a:t>va</a:t>
            </a:r>
            <a:r>
              <a:rPr lang="en-US" sz="2800" dirty="0" smtClean="0"/>
              <a:t> </a:t>
            </a:r>
            <a:r>
              <a:rPr lang="en-US" sz="2800" dirty="0" err="1" smtClean="0"/>
              <a:t>me`yoridan</a:t>
            </a:r>
            <a:r>
              <a:rPr lang="en-US" sz="2800" dirty="0" smtClean="0"/>
              <a:t> </a:t>
            </a:r>
            <a:r>
              <a:rPr lang="en-US" sz="2800" dirty="0" err="1" smtClean="0"/>
              <a:t>ortishi</a:t>
            </a:r>
            <a:r>
              <a:rPr lang="en-US" sz="2800" dirty="0" smtClean="0"/>
              <a:t> </a:t>
            </a:r>
            <a:r>
              <a:rPr lang="en-US" sz="2800" dirty="0" err="1" smtClean="0"/>
              <a:t>natijasida</a:t>
            </a:r>
            <a:r>
              <a:rPr lang="en-US" sz="2800" dirty="0" smtClean="0"/>
              <a:t> </a:t>
            </a:r>
            <a:r>
              <a:rPr lang="en-US" sz="2800" dirty="0" err="1" smtClean="0"/>
              <a:t>tuproqning</a:t>
            </a:r>
            <a:r>
              <a:rPr lang="en-US" sz="2800" dirty="0" smtClean="0"/>
              <a:t> </a:t>
            </a:r>
            <a:r>
              <a:rPr lang="en-US" sz="2800" dirty="0" err="1" smtClean="0"/>
              <a:t>zaharlanishi</a:t>
            </a:r>
            <a:r>
              <a:rPr lang="en-US" sz="2800" dirty="0" smtClean="0"/>
              <a:t> </a:t>
            </a:r>
            <a:r>
              <a:rPr lang="en-US" sz="2800" dirty="0" err="1" smtClean="0"/>
              <a:t>va</a:t>
            </a:r>
            <a:r>
              <a:rPr lang="en-US" sz="2800" dirty="0" smtClean="0"/>
              <a:t> </a:t>
            </a:r>
            <a:r>
              <a:rPr lang="en-US" sz="2800" dirty="0" err="1" smtClean="0"/>
              <a:t>xossa-xususiyatlarining</a:t>
            </a:r>
            <a:r>
              <a:rPr lang="en-US" sz="2800" dirty="0" smtClean="0"/>
              <a:t> </a:t>
            </a:r>
            <a:r>
              <a:rPr lang="en-US" sz="2800" dirty="0" err="1" smtClean="0"/>
              <a:t>o`zgarishidir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r>
              <a:rPr lang="en-US" sz="2800" dirty="0" err="1" smtClean="0"/>
              <a:t>O`zbekiston</a:t>
            </a:r>
            <a:r>
              <a:rPr lang="en-US" sz="2800" dirty="0" smtClean="0"/>
              <a:t> </a:t>
            </a:r>
            <a:r>
              <a:rPr lang="en-US" sz="2800" dirty="0" err="1" smtClean="0"/>
              <a:t>Respublikasi</a:t>
            </a:r>
            <a:r>
              <a:rPr lang="en-US" sz="2800" dirty="0" smtClean="0"/>
              <a:t>  </a:t>
            </a:r>
            <a:r>
              <a:rPr lang="en-US" sz="2800" dirty="0" err="1" smtClean="0"/>
              <a:t>mintaqaviy</a:t>
            </a:r>
            <a:r>
              <a:rPr lang="en-US" sz="2800" dirty="0" smtClean="0"/>
              <a:t> </a:t>
            </a:r>
            <a:r>
              <a:rPr lang="en-US" sz="2800" dirty="0" err="1" smtClean="0"/>
              <a:t>ekologik</a:t>
            </a:r>
            <a:r>
              <a:rPr lang="en-US" sz="2800" dirty="0" smtClean="0"/>
              <a:t> </a:t>
            </a:r>
            <a:r>
              <a:rPr lang="en-US" sz="2800" dirty="0" err="1" smtClean="0"/>
              <a:t>xavfsizlikni</a:t>
            </a:r>
            <a:r>
              <a:rPr lang="en-US" sz="2800" dirty="0" smtClean="0"/>
              <a:t> </a:t>
            </a:r>
            <a:r>
              <a:rPr lang="en-US" sz="2800" dirty="0" err="1" smtClean="0"/>
              <a:t>ta`minlashda</a:t>
            </a:r>
            <a:r>
              <a:rPr lang="en-US" sz="2800" dirty="0" smtClean="0"/>
              <a:t> </a:t>
            </a:r>
            <a:r>
              <a:rPr lang="en-US" sz="2800" dirty="0" err="1" smtClean="0"/>
              <a:t>hal</a:t>
            </a:r>
            <a:r>
              <a:rPr lang="en-US" sz="2800" dirty="0" smtClean="0"/>
              <a:t> </a:t>
            </a:r>
            <a:r>
              <a:rPr lang="en-US" sz="2800" dirty="0" err="1" smtClean="0"/>
              <a:t>qiluvchi</a:t>
            </a:r>
            <a:r>
              <a:rPr lang="en-US" sz="2800" dirty="0" smtClean="0"/>
              <a:t> </a:t>
            </a:r>
            <a:r>
              <a:rPr lang="en-US" sz="2800" dirty="0" err="1" smtClean="0"/>
              <a:t>o`ringa</a:t>
            </a:r>
            <a:r>
              <a:rPr lang="en-US" sz="2800" dirty="0" smtClean="0"/>
              <a:t> </a:t>
            </a:r>
            <a:r>
              <a:rPr lang="en-US" sz="2800" dirty="0" err="1" smtClean="0"/>
              <a:t>ega</a:t>
            </a:r>
            <a:r>
              <a:rPr lang="en-US" sz="2800" dirty="0" smtClean="0"/>
              <a:t> ,</a:t>
            </a:r>
            <a:r>
              <a:rPr lang="en-US" sz="2800" dirty="0" err="1" smtClean="0"/>
              <a:t>ya`ni</a:t>
            </a:r>
            <a:r>
              <a:rPr lang="en-US" sz="2800" dirty="0" smtClean="0"/>
              <a:t> </a:t>
            </a:r>
            <a:r>
              <a:rPr lang="en-US" sz="2800" dirty="0" err="1" smtClean="0"/>
              <a:t>O`zbekiston</a:t>
            </a:r>
            <a:r>
              <a:rPr lang="en-US" sz="2800" dirty="0" smtClean="0"/>
              <a:t> </a:t>
            </a:r>
            <a:r>
              <a:rPr lang="en-US" sz="2800" dirty="0" err="1" smtClean="0"/>
              <a:t>o`zining</a:t>
            </a:r>
            <a:r>
              <a:rPr lang="en-US" sz="2800" dirty="0" smtClean="0"/>
              <a:t> </a:t>
            </a:r>
            <a:r>
              <a:rPr lang="en-US" sz="2800" dirty="0" err="1" smtClean="0"/>
              <a:t>tabiiy</a:t>
            </a:r>
            <a:r>
              <a:rPr lang="en-US" sz="2800" dirty="0" smtClean="0"/>
              <a:t> </a:t>
            </a:r>
            <a:r>
              <a:rPr lang="en-US" sz="2800" dirty="0" err="1" smtClean="0"/>
              <a:t>resurslari</a:t>
            </a:r>
            <a:r>
              <a:rPr lang="en-US" sz="2800" dirty="0" smtClean="0"/>
              <a:t>, </a:t>
            </a:r>
            <a:r>
              <a:rPr lang="en-US" sz="2800" dirty="0" err="1" smtClean="0"/>
              <a:t>inteliktual</a:t>
            </a:r>
            <a:r>
              <a:rPr lang="en-US" sz="2800" dirty="0" smtClean="0"/>
              <a:t> </a:t>
            </a:r>
            <a:r>
              <a:rPr lang="en-US" sz="2800" dirty="0" err="1" smtClean="0"/>
              <a:t>va</a:t>
            </a:r>
            <a:r>
              <a:rPr lang="en-US" sz="2800" dirty="0" smtClean="0"/>
              <a:t> </a:t>
            </a:r>
            <a:r>
              <a:rPr lang="en-US" sz="2800" dirty="0" err="1" smtClean="0"/>
              <a:t>iqtitisodiy</a:t>
            </a:r>
            <a:r>
              <a:rPr lang="en-US" sz="2800" dirty="0" smtClean="0"/>
              <a:t> </a:t>
            </a:r>
            <a:r>
              <a:rPr lang="en-US" sz="2800" dirty="0" err="1" smtClean="0"/>
              <a:t>imkoniyatlari</a:t>
            </a:r>
            <a:r>
              <a:rPr lang="en-US" sz="2800" dirty="0" smtClean="0"/>
              <a:t> </a:t>
            </a:r>
            <a:r>
              <a:rPr lang="en-US" sz="2800" dirty="0" err="1" smtClean="0"/>
              <a:t>ko`lami</a:t>
            </a:r>
            <a:r>
              <a:rPr lang="en-US" sz="2800" dirty="0" smtClean="0"/>
              <a:t> </a:t>
            </a:r>
            <a:r>
              <a:rPr lang="en-US" sz="2800" dirty="0" err="1" smtClean="0"/>
              <a:t>bilan</a:t>
            </a:r>
            <a:r>
              <a:rPr lang="en-US" sz="2800" dirty="0" smtClean="0"/>
              <a:t> global </a:t>
            </a:r>
            <a:r>
              <a:rPr lang="en-US" sz="2800" dirty="0" err="1" smtClean="0"/>
              <a:t>va</a:t>
            </a:r>
            <a:r>
              <a:rPr lang="en-US" sz="2800" dirty="0" smtClean="0"/>
              <a:t> </a:t>
            </a:r>
            <a:r>
              <a:rPr lang="en-US" sz="2800" dirty="0" err="1" smtClean="0"/>
              <a:t>mintaqaviy</a:t>
            </a:r>
            <a:r>
              <a:rPr lang="en-US" sz="2800" dirty="0" smtClean="0"/>
              <a:t> </a:t>
            </a:r>
            <a:r>
              <a:rPr lang="en-US" sz="2800" dirty="0" err="1" smtClean="0"/>
              <a:t>muammolarni</a:t>
            </a:r>
            <a:r>
              <a:rPr lang="en-US" sz="2800" dirty="0" smtClean="0"/>
              <a:t> </a:t>
            </a:r>
            <a:r>
              <a:rPr lang="en-US" sz="2800" dirty="0" err="1" smtClean="0"/>
              <a:t>hal</a:t>
            </a:r>
            <a:r>
              <a:rPr lang="en-US" sz="2800" dirty="0" smtClean="0"/>
              <a:t> </a:t>
            </a:r>
            <a:r>
              <a:rPr lang="en-US" sz="2800" dirty="0" err="1" smtClean="0"/>
              <a:t>etishda</a:t>
            </a:r>
            <a:r>
              <a:rPr lang="en-US" sz="2800" dirty="0" smtClean="0"/>
              <a:t> </a:t>
            </a:r>
            <a:r>
              <a:rPr lang="en-US" sz="2800" dirty="0" err="1" smtClean="0"/>
              <a:t>muhim</a:t>
            </a:r>
            <a:r>
              <a:rPr lang="en-US" sz="2800" dirty="0" smtClean="0"/>
              <a:t> </a:t>
            </a:r>
            <a:r>
              <a:rPr lang="en-US" sz="2800" dirty="0" err="1" smtClean="0"/>
              <a:t>o`rin</a:t>
            </a:r>
            <a:r>
              <a:rPr lang="en-US" sz="2800" dirty="0" smtClean="0"/>
              <a:t> </a:t>
            </a:r>
            <a:r>
              <a:rPr lang="en-US" sz="2800" dirty="0" err="1" smtClean="0"/>
              <a:t>tutadi</a:t>
            </a:r>
            <a:r>
              <a:rPr lang="en-US" sz="2800" dirty="0" smtClean="0"/>
              <a:t>. 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73244" y="5902859"/>
            <a:ext cx="9280556" cy="274104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9156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3222" y="277471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‘’</a:t>
            </a:r>
            <a:r>
              <a:rPr lang="en-US" sz="2800" dirty="0" err="1" smtClean="0"/>
              <a:t>Tuproqning</a:t>
            </a:r>
            <a:r>
              <a:rPr lang="en-US" sz="2800" dirty="0" smtClean="0"/>
              <a:t> </a:t>
            </a:r>
            <a:r>
              <a:rPr lang="en-US" sz="2800" dirty="0" err="1" smtClean="0"/>
              <a:t>kimyoviy</a:t>
            </a:r>
            <a:r>
              <a:rPr lang="en-US" sz="2800" dirty="0" smtClean="0"/>
              <a:t> </a:t>
            </a:r>
            <a:r>
              <a:rPr lang="en-US" sz="2800" dirty="0" err="1" smtClean="0"/>
              <a:t>ifloslanishi</a:t>
            </a:r>
            <a:r>
              <a:rPr lang="en-US" sz="2800" dirty="0" smtClean="0"/>
              <a:t> </a:t>
            </a:r>
            <a:r>
              <a:rPr lang="en-US" sz="2800" dirty="0" err="1" smtClean="0"/>
              <a:t>va</a:t>
            </a:r>
            <a:r>
              <a:rPr lang="en-US" sz="2800" dirty="0" smtClean="0"/>
              <a:t> </a:t>
            </a:r>
            <a:r>
              <a:rPr lang="en-US" sz="2800" dirty="0" err="1" smtClean="0"/>
              <a:t>ularni</a:t>
            </a:r>
            <a:r>
              <a:rPr lang="en-US" sz="2800" dirty="0" smtClean="0"/>
              <a:t> </a:t>
            </a:r>
            <a:r>
              <a:rPr lang="en-US" sz="2800" dirty="0" err="1" smtClean="0"/>
              <a:t>muhofaza</a:t>
            </a:r>
            <a:r>
              <a:rPr lang="en-US" sz="2800" dirty="0" smtClean="0"/>
              <a:t> </a:t>
            </a:r>
            <a:r>
              <a:rPr lang="en-US" sz="2800" dirty="0" err="1" smtClean="0"/>
              <a:t>qilish</a:t>
            </a:r>
            <a:r>
              <a:rPr lang="en-US" sz="2800" dirty="0" smtClean="0"/>
              <a:t> ‘’ </a:t>
            </a:r>
            <a:r>
              <a:rPr lang="en-US" sz="2800" dirty="0" err="1" smtClean="0"/>
              <a:t>fanini</a:t>
            </a:r>
            <a:r>
              <a:rPr lang="en-US" sz="2800" dirty="0" smtClean="0"/>
              <a:t> </a:t>
            </a:r>
            <a:r>
              <a:rPr lang="en-US" sz="2800" dirty="0" err="1" smtClean="0"/>
              <a:t>talabalarga</a:t>
            </a:r>
            <a:r>
              <a:rPr lang="en-US" sz="2800" dirty="0" smtClean="0"/>
              <a:t> </a:t>
            </a:r>
            <a:r>
              <a:rPr lang="en-US" sz="2800" dirty="0" err="1" smtClean="0"/>
              <a:t>o`qitish</a:t>
            </a:r>
            <a:r>
              <a:rPr lang="en-US" sz="2800" dirty="0" smtClean="0"/>
              <a:t> </a:t>
            </a:r>
            <a:r>
              <a:rPr lang="en-US" sz="2800" dirty="0" err="1" smtClean="0"/>
              <a:t>quyidagi</a:t>
            </a:r>
            <a:r>
              <a:rPr lang="en-US" sz="2800" dirty="0" smtClean="0"/>
              <a:t> </a:t>
            </a:r>
            <a:r>
              <a:rPr lang="en-US" sz="2800" dirty="0" err="1" smtClean="0"/>
              <a:t>vazifalarni</a:t>
            </a:r>
            <a:r>
              <a:rPr lang="en-US" sz="2800" dirty="0" smtClean="0"/>
              <a:t> </a:t>
            </a:r>
            <a:r>
              <a:rPr lang="en-US" sz="2800" dirty="0" err="1" smtClean="0"/>
              <a:t>qo`yadi</a:t>
            </a:r>
            <a:r>
              <a:rPr lang="en-US" sz="2800" dirty="0"/>
              <a:t>: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624702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Kimyoviy</a:t>
            </a:r>
            <a:r>
              <a:rPr lang="en-US" dirty="0" smtClean="0"/>
              <a:t>  </a:t>
            </a:r>
            <a:r>
              <a:rPr lang="en-US" dirty="0" err="1" smtClean="0"/>
              <a:t>ifloslanishning</a:t>
            </a:r>
            <a:r>
              <a:rPr lang="en-US" dirty="0" smtClean="0"/>
              <a:t> </a:t>
            </a:r>
            <a:r>
              <a:rPr lang="en-US" dirty="0" err="1" smtClean="0"/>
              <a:t>vujudga</a:t>
            </a:r>
            <a:r>
              <a:rPr lang="en-US" dirty="0" smtClean="0"/>
              <a:t> </a:t>
            </a:r>
            <a:r>
              <a:rPr lang="en-US" dirty="0" err="1" smtClean="0"/>
              <a:t>kelish</a:t>
            </a:r>
            <a:r>
              <a:rPr lang="en-US" dirty="0" smtClean="0"/>
              <a:t> </a:t>
            </a:r>
            <a:r>
              <a:rPr lang="en-US" dirty="0" err="1" smtClean="0"/>
              <a:t>sharoitlari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omillarini</a:t>
            </a:r>
            <a:r>
              <a:rPr lang="en-US" dirty="0" smtClean="0"/>
              <a:t> </a:t>
            </a:r>
            <a:r>
              <a:rPr lang="en-US" dirty="0" err="1" smtClean="0"/>
              <a:t>o`rganish</a:t>
            </a:r>
            <a:r>
              <a:rPr lang="en-US" dirty="0" smtClean="0"/>
              <a:t> ;</a:t>
            </a:r>
          </a:p>
          <a:p>
            <a:pPr>
              <a:buFontTx/>
              <a:buChar char="-"/>
            </a:pPr>
            <a:r>
              <a:rPr lang="en-US" dirty="0" err="1" smtClean="0"/>
              <a:t>Ifloslanishni</a:t>
            </a:r>
            <a:r>
              <a:rPr lang="en-US" dirty="0" smtClean="0"/>
              <a:t>  </a:t>
            </a:r>
            <a:r>
              <a:rPr lang="en-US" dirty="0" err="1" smtClean="0"/>
              <a:t>turlari</a:t>
            </a:r>
            <a:r>
              <a:rPr lang="en-US" dirty="0" smtClean="0"/>
              <a:t> ,</a:t>
            </a:r>
            <a:r>
              <a:rPr lang="en-US" dirty="0" err="1" smtClean="0"/>
              <a:t>darajalar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 </a:t>
            </a:r>
            <a:r>
              <a:rPr lang="en-US" dirty="0" err="1" smtClean="0"/>
              <a:t>tasniflarga</a:t>
            </a:r>
            <a:r>
              <a:rPr lang="en-US" dirty="0" smtClean="0"/>
              <a:t> </a:t>
            </a:r>
            <a:r>
              <a:rPr lang="en-US" dirty="0" err="1" smtClean="0"/>
              <a:t>ajratish</a:t>
            </a:r>
            <a:r>
              <a:rPr lang="en-US" dirty="0" smtClean="0"/>
              <a:t>;</a:t>
            </a:r>
          </a:p>
          <a:p>
            <a:pPr>
              <a:buFontTx/>
              <a:buChar char="-"/>
            </a:pPr>
            <a:r>
              <a:rPr lang="en-US" dirty="0" err="1" smtClean="0"/>
              <a:t>Kimyoviy</a:t>
            </a:r>
            <a:r>
              <a:rPr lang="en-US" dirty="0" smtClean="0"/>
              <a:t> </a:t>
            </a:r>
            <a:r>
              <a:rPr lang="en-US" dirty="0" err="1" smtClean="0"/>
              <a:t>ifloslanishning</a:t>
            </a:r>
            <a:r>
              <a:rPr lang="en-US" dirty="0" smtClean="0"/>
              <a:t> </a:t>
            </a:r>
            <a:r>
              <a:rPr lang="en-US" dirty="0" err="1" smtClean="0"/>
              <a:t>oqibatlari</a:t>
            </a:r>
            <a:r>
              <a:rPr lang="en-US" dirty="0" smtClean="0"/>
              <a:t> </a:t>
            </a:r>
            <a:r>
              <a:rPr lang="en-US" dirty="0" err="1" smtClean="0"/>
              <a:t>tuproq</a:t>
            </a:r>
            <a:r>
              <a:rPr lang="en-US" dirty="0" smtClean="0"/>
              <a:t> </a:t>
            </a:r>
            <a:r>
              <a:rPr lang="en-US" dirty="0" err="1" smtClean="0"/>
              <a:t>xossalariga</a:t>
            </a:r>
            <a:r>
              <a:rPr lang="en-US" dirty="0" smtClean="0"/>
              <a:t> </a:t>
            </a:r>
            <a:r>
              <a:rPr lang="en-US" dirty="0" err="1" smtClean="0"/>
              <a:t>ta`sirini</a:t>
            </a:r>
            <a:r>
              <a:rPr lang="en-US" dirty="0" smtClean="0"/>
              <a:t> </a:t>
            </a:r>
            <a:r>
              <a:rPr lang="en-US" dirty="0" err="1" smtClean="0"/>
              <a:t>tahlil</a:t>
            </a:r>
            <a:r>
              <a:rPr lang="en-US" dirty="0" smtClean="0"/>
              <a:t> </a:t>
            </a:r>
            <a:r>
              <a:rPr lang="en-US" dirty="0" err="1" smtClean="0"/>
              <a:t>etish</a:t>
            </a:r>
            <a:r>
              <a:rPr lang="en-US" dirty="0" smtClean="0"/>
              <a:t>;</a:t>
            </a:r>
          </a:p>
          <a:p>
            <a:pPr>
              <a:buFontTx/>
              <a:buChar char="-"/>
            </a:pPr>
            <a:r>
              <a:rPr lang="en-US" dirty="0" err="1" smtClean="0"/>
              <a:t>Muammolarni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etishning</a:t>
            </a:r>
            <a:r>
              <a:rPr lang="en-US" dirty="0" smtClean="0"/>
              <a:t> </a:t>
            </a:r>
            <a:r>
              <a:rPr lang="en-US" dirty="0" err="1" smtClean="0"/>
              <a:t>ilmiy</a:t>
            </a:r>
            <a:r>
              <a:rPr lang="en-US" dirty="0" smtClean="0"/>
              <a:t>, </a:t>
            </a:r>
            <a:r>
              <a:rPr lang="en-US" dirty="0" err="1" smtClean="0"/>
              <a:t>amaliy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fundamental </a:t>
            </a:r>
            <a:r>
              <a:rPr lang="en-US" dirty="0" err="1" smtClean="0"/>
              <a:t>yechimlari</a:t>
            </a:r>
            <a:r>
              <a:rPr lang="en-US" dirty="0" smtClean="0"/>
              <a:t> </a:t>
            </a:r>
            <a:r>
              <a:rPr lang="en-US" dirty="0" err="1" smtClean="0"/>
              <a:t>hamda</a:t>
            </a:r>
            <a:r>
              <a:rPr lang="en-US" dirty="0" smtClean="0"/>
              <a:t> </a:t>
            </a:r>
            <a:r>
              <a:rPr lang="en-US" dirty="0" err="1" smtClean="0"/>
              <a:t>yangi</a:t>
            </a:r>
            <a:r>
              <a:rPr lang="en-US" dirty="0" smtClean="0"/>
              <a:t> </a:t>
            </a:r>
            <a:r>
              <a:rPr lang="en-US" dirty="0" err="1" smtClean="0"/>
              <a:t>usul-texnologiyalari</a:t>
            </a:r>
            <a:r>
              <a:rPr lang="en-US" dirty="0" smtClean="0"/>
              <a:t> </a:t>
            </a:r>
            <a:r>
              <a:rPr lang="en-US" dirty="0" err="1" smtClean="0"/>
              <a:t>tahlili</a:t>
            </a:r>
            <a:r>
              <a:rPr lang="en-US" dirty="0" smtClean="0"/>
              <a:t> </a:t>
            </a:r>
            <a:r>
              <a:rPr lang="en-US" dirty="0" err="1" smtClean="0"/>
              <a:t>kabi</a:t>
            </a:r>
            <a:r>
              <a:rPr lang="en-US" dirty="0" smtClean="0"/>
              <a:t> </a:t>
            </a:r>
            <a:r>
              <a:rPr lang="en-US" dirty="0" err="1" smtClean="0"/>
              <a:t>masalalar</a:t>
            </a:r>
            <a:r>
              <a:rPr lang="en-US" dirty="0" smtClean="0"/>
              <a:t> </a:t>
            </a:r>
            <a:r>
              <a:rPr lang="en-US" dirty="0" err="1" smtClean="0"/>
              <a:t>ko`zda</a:t>
            </a:r>
            <a:r>
              <a:rPr lang="en-US" dirty="0" smtClean="0"/>
              <a:t> </a:t>
            </a:r>
            <a:r>
              <a:rPr lang="en-US" dirty="0" err="1" smtClean="0"/>
              <a:t>tutiladi</a:t>
            </a:r>
            <a:r>
              <a:rPr lang="en-US" dirty="0"/>
              <a:t>.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45103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0805" y="647115"/>
            <a:ext cx="10430347" cy="341998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Tuproqning</a:t>
            </a:r>
            <a:r>
              <a:rPr lang="en-US" sz="2800" dirty="0" smtClean="0"/>
              <a:t> </a:t>
            </a:r>
            <a:r>
              <a:rPr lang="en-US" sz="2800" dirty="0" err="1" smtClean="0"/>
              <a:t>kimyoviy</a:t>
            </a:r>
            <a:r>
              <a:rPr lang="en-US" sz="2800" dirty="0" smtClean="0"/>
              <a:t> </a:t>
            </a:r>
            <a:r>
              <a:rPr lang="en-US" sz="2800" dirty="0" err="1" smtClean="0"/>
              <a:t>ifloslanishi</a:t>
            </a:r>
            <a:r>
              <a:rPr lang="en-US" sz="2800" dirty="0" smtClean="0"/>
              <a:t> </a:t>
            </a:r>
            <a:r>
              <a:rPr lang="en-US" sz="2800" dirty="0" err="1" smtClean="0"/>
              <a:t>inson</a:t>
            </a:r>
            <a:r>
              <a:rPr lang="en-US" sz="2800" dirty="0" smtClean="0"/>
              <a:t> </a:t>
            </a:r>
            <a:r>
              <a:rPr lang="en-US" sz="2800" dirty="0" err="1" smtClean="0"/>
              <a:t>faoliyati</a:t>
            </a:r>
            <a:r>
              <a:rPr lang="en-US" sz="2800" dirty="0" smtClean="0"/>
              <a:t> </a:t>
            </a:r>
            <a:r>
              <a:rPr lang="en-US" sz="2800" dirty="0" err="1" smtClean="0"/>
              <a:t>eng</a:t>
            </a:r>
            <a:r>
              <a:rPr lang="en-US" sz="2800" dirty="0" smtClean="0"/>
              <a:t> </a:t>
            </a:r>
            <a:r>
              <a:rPr lang="en-US" sz="2800" dirty="0" err="1" smtClean="0"/>
              <a:t>katta</a:t>
            </a:r>
            <a:r>
              <a:rPr lang="en-US" sz="2800" dirty="0" smtClean="0"/>
              <a:t> </a:t>
            </a:r>
            <a:r>
              <a:rPr lang="en-US" sz="2800" dirty="0" err="1" smtClean="0"/>
              <a:t>o`rin</a:t>
            </a:r>
            <a:r>
              <a:rPr lang="en-US" sz="2800" dirty="0" smtClean="0"/>
              <a:t> </a:t>
            </a:r>
            <a:r>
              <a:rPr lang="en-US" sz="2800" dirty="0" err="1" smtClean="0"/>
              <a:t>tutadi</a:t>
            </a:r>
            <a:r>
              <a:rPr lang="en-US" sz="2800" dirty="0" smtClean="0"/>
              <a:t>. </a:t>
            </a:r>
            <a:r>
              <a:rPr lang="en-US" sz="2800" dirty="0" err="1" smtClean="0"/>
              <a:t>Bugungi</a:t>
            </a:r>
            <a:r>
              <a:rPr lang="en-US" sz="2800" dirty="0" smtClean="0"/>
              <a:t> </a:t>
            </a:r>
            <a:r>
              <a:rPr lang="en-US" sz="2800" dirty="0" err="1" smtClean="0"/>
              <a:t>kunda</a:t>
            </a:r>
            <a:r>
              <a:rPr lang="en-US" sz="2800" dirty="0" smtClean="0"/>
              <a:t> </a:t>
            </a:r>
            <a:r>
              <a:rPr lang="en-US" sz="2800" dirty="0" err="1" smtClean="0"/>
              <a:t>insoniyat</a:t>
            </a:r>
            <a:r>
              <a:rPr lang="en-US" sz="2800" dirty="0" smtClean="0"/>
              <a:t> </a:t>
            </a:r>
            <a:r>
              <a:rPr lang="en-US" sz="2800" dirty="0" err="1" smtClean="0"/>
              <a:t>faoliyati</a:t>
            </a:r>
            <a:r>
              <a:rPr lang="en-US" sz="2800" dirty="0" smtClean="0"/>
              <a:t> </a:t>
            </a:r>
            <a:r>
              <a:rPr lang="en-US" sz="2800" dirty="0" err="1" smtClean="0"/>
              <a:t>tufayli</a:t>
            </a:r>
            <a:r>
              <a:rPr lang="en-US" sz="2800" dirty="0" smtClean="0"/>
              <a:t> </a:t>
            </a:r>
            <a:r>
              <a:rPr lang="en-US" sz="2800" dirty="0" err="1" smtClean="0"/>
              <a:t>hatto</a:t>
            </a:r>
            <a:r>
              <a:rPr lang="en-US" sz="2800" dirty="0" smtClean="0"/>
              <a:t> </a:t>
            </a:r>
            <a:r>
              <a:rPr lang="en-US" sz="2800" dirty="0" err="1"/>
              <a:t>A</a:t>
            </a:r>
            <a:r>
              <a:rPr lang="en-US" sz="2800" dirty="0" err="1" smtClean="0"/>
              <a:t>ntiraktida</a:t>
            </a:r>
            <a:r>
              <a:rPr lang="en-US" sz="2800" dirty="0" smtClean="0"/>
              <a:t> </a:t>
            </a:r>
            <a:r>
              <a:rPr lang="en-US" sz="2800" dirty="0" err="1" smtClean="0"/>
              <a:t>hududi</a:t>
            </a:r>
            <a:r>
              <a:rPr lang="en-US" sz="2800" dirty="0" smtClean="0"/>
              <a:t> </a:t>
            </a:r>
            <a:r>
              <a:rPr lang="en-US" sz="2800" dirty="0" err="1" smtClean="0"/>
              <a:t>radioaktiv</a:t>
            </a:r>
            <a:r>
              <a:rPr lang="en-US" sz="2800" dirty="0" smtClean="0"/>
              <a:t> </a:t>
            </a:r>
            <a:r>
              <a:rPr lang="en-US" sz="2800" dirty="0" err="1" smtClean="0"/>
              <a:t>moddalar</a:t>
            </a:r>
            <a:r>
              <a:rPr lang="en-US" sz="2800" dirty="0" smtClean="0"/>
              <a:t>. DDT </a:t>
            </a:r>
            <a:r>
              <a:rPr lang="en-US" sz="2800" dirty="0" err="1" smtClean="0"/>
              <a:t>va</a:t>
            </a:r>
            <a:r>
              <a:rPr lang="en-US" sz="2800" dirty="0" smtClean="0"/>
              <a:t> </a:t>
            </a:r>
            <a:r>
              <a:rPr lang="en-US" sz="2800" dirty="0" err="1" smtClean="0"/>
              <a:t>ayrim</a:t>
            </a:r>
            <a:r>
              <a:rPr lang="en-US" sz="2800" dirty="0" smtClean="0"/>
              <a:t> </a:t>
            </a:r>
            <a:r>
              <a:rPr lang="en-US" sz="2800" dirty="0" err="1" smtClean="0"/>
              <a:t>og`ir</a:t>
            </a:r>
            <a:r>
              <a:rPr lang="en-US" sz="2800" dirty="0" smtClean="0"/>
              <a:t> </a:t>
            </a:r>
            <a:r>
              <a:rPr lang="en-US" sz="2800" dirty="0" err="1" smtClean="0"/>
              <a:t>metallar</a:t>
            </a:r>
            <a:r>
              <a:rPr lang="en-US" sz="2800" dirty="0" smtClean="0"/>
              <a:t> </a:t>
            </a:r>
            <a:r>
              <a:rPr lang="en-US" sz="2800" dirty="0" err="1" smtClean="0"/>
              <a:t>bilan</a:t>
            </a:r>
            <a:r>
              <a:rPr lang="en-US" sz="2800" dirty="0" smtClean="0"/>
              <a:t> </a:t>
            </a:r>
            <a:r>
              <a:rPr lang="en-US" sz="2800" dirty="0" err="1" smtClean="0"/>
              <a:t>ifloslangan</a:t>
            </a:r>
            <a:r>
              <a:rPr lang="en-US" sz="2800" dirty="0" smtClean="0"/>
              <a:t>. </a:t>
            </a:r>
            <a:r>
              <a:rPr lang="en-US" sz="2800" dirty="0" err="1" smtClean="0"/>
              <a:t>Har</a:t>
            </a:r>
            <a:r>
              <a:rPr lang="en-US" sz="2800" dirty="0" smtClean="0"/>
              <a:t> </a:t>
            </a:r>
            <a:r>
              <a:rPr lang="en-US" sz="2800" dirty="0" err="1" smtClean="0"/>
              <a:t>bir</a:t>
            </a:r>
            <a:r>
              <a:rPr lang="en-US" sz="2800" dirty="0" smtClean="0"/>
              <a:t> </a:t>
            </a:r>
            <a:r>
              <a:rPr lang="en-US" sz="2800" dirty="0" err="1" smtClean="0"/>
              <a:t>ekologik</a:t>
            </a:r>
            <a:r>
              <a:rPr lang="en-US" sz="2800" dirty="0" smtClean="0"/>
              <a:t> </a:t>
            </a:r>
            <a:r>
              <a:rPr lang="en-US" sz="2800" dirty="0" err="1" smtClean="0"/>
              <a:t>muammo</a:t>
            </a:r>
            <a:r>
              <a:rPr lang="en-US" sz="2800" dirty="0" smtClean="0"/>
              <a:t> </a:t>
            </a:r>
            <a:r>
              <a:rPr lang="en-US" sz="2800" dirty="0" err="1" smtClean="0"/>
              <a:t>yer</a:t>
            </a:r>
            <a:r>
              <a:rPr lang="en-US" sz="2800" dirty="0" smtClean="0"/>
              <a:t> </a:t>
            </a:r>
            <a:r>
              <a:rPr lang="en-US" sz="2800" dirty="0" err="1" smtClean="0"/>
              <a:t>yuzi</a:t>
            </a:r>
            <a:r>
              <a:rPr lang="en-US" sz="2800" dirty="0" smtClean="0"/>
              <a:t>  </a:t>
            </a:r>
            <a:r>
              <a:rPr lang="en-US" sz="2800" dirty="0" err="1" smtClean="0"/>
              <a:t>va</a:t>
            </a:r>
            <a:r>
              <a:rPr lang="en-US" sz="2800" dirty="0" smtClean="0"/>
              <a:t> </a:t>
            </a:r>
            <a:r>
              <a:rPr lang="en-US" sz="2800" dirty="0" err="1" smtClean="0"/>
              <a:t>tuproqqa</a:t>
            </a:r>
            <a:r>
              <a:rPr lang="en-US" sz="2800" dirty="0" smtClean="0"/>
              <a:t> </a:t>
            </a:r>
            <a:r>
              <a:rPr lang="en-US" sz="2800" dirty="0" err="1" smtClean="0"/>
              <a:t>aloqador</a:t>
            </a:r>
            <a:r>
              <a:rPr lang="en-US" sz="2800" dirty="0" smtClean="0"/>
              <a:t> </a:t>
            </a:r>
            <a:r>
              <a:rPr lang="en-US" sz="2800" dirty="0" err="1" smtClean="0"/>
              <a:t>bo`lib</a:t>
            </a:r>
            <a:r>
              <a:rPr lang="en-US" sz="2800" dirty="0" smtClean="0"/>
              <a:t> , </a:t>
            </a:r>
            <a:r>
              <a:rPr lang="en-US" sz="2800" dirty="0" err="1" smtClean="0"/>
              <a:t>uning</a:t>
            </a:r>
            <a:r>
              <a:rPr lang="en-US" sz="2800" dirty="0" smtClean="0"/>
              <a:t> </a:t>
            </a:r>
            <a:r>
              <a:rPr lang="en-US" sz="2800" dirty="0" err="1" smtClean="0"/>
              <a:t>hsl</a:t>
            </a:r>
            <a:r>
              <a:rPr lang="en-US" sz="2800" dirty="0" smtClean="0"/>
              <a:t> </a:t>
            </a:r>
            <a:r>
              <a:rPr lang="en-US" sz="2800" dirty="0" err="1" smtClean="0"/>
              <a:t>etilishi</a:t>
            </a:r>
            <a:r>
              <a:rPr lang="en-US" sz="2800" dirty="0" smtClean="0"/>
              <a:t>, </a:t>
            </a:r>
            <a:r>
              <a:rPr lang="en-US" sz="2800" dirty="0" err="1" smtClean="0"/>
              <a:t>albatta</a:t>
            </a:r>
            <a:r>
              <a:rPr lang="en-US" sz="2800" dirty="0" smtClean="0"/>
              <a:t>, </a:t>
            </a:r>
            <a:r>
              <a:rPr lang="en-US" sz="2800" dirty="0" err="1" smtClean="0"/>
              <a:t>tuproq</a:t>
            </a:r>
            <a:r>
              <a:rPr lang="en-US" sz="2800" dirty="0" smtClean="0"/>
              <a:t> </a:t>
            </a:r>
            <a:r>
              <a:rPr lang="en-US" sz="2800" dirty="0" err="1" smtClean="0"/>
              <a:t>qoplami</a:t>
            </a:r>
            <a:r>
              <a:rPr lang="en-US" sz="2800" dirty="0" smtClean="0"/>
              <a:t> </a:t>
            </a:r>
            <a:r>
              <a:rPr lang="en-US" sz="2800" dirty="0" err="1" smtClean="0"/>
              <a:t>bilan</a:t>
            </a:r>
            <a:r>
              <a:rPr lang="en-US" sz="2800" dirty="0" smtClean="0"/>
              <a:t> </a:t>
            </a:r>
            <a:r>
              <a:rPr lang="en-US" sz="2800" dirty="0" err="1" smtClean="0"/>
              <a:t>uzviy</a:t>
            </a:r>
            <a:r>
              <a:rPr lang="en-US" sz="2800" dirty="0" smtClean="0"/>
              <a:t> </a:t>
            </a:r>
            <a:r>
              <a:rPr lang="en-US" sz="2800" dirty="0" err="1" smtClean="0"/>
              <a:t>bog`liq</a:t>
            </a:r>
            <a:r>
              <a:rPr lang="en-US" sz="2800" dirty="0" smtClean="0"/>
              <a:t> </a:t>
            </a:r>
            <a:r>
              <a:rPr lang="en-US" sz="2800" dirty="0" err="1" smtClean="0"/>
              <a:t>holda</a:t>
            </a:r>
            <a:r>
              <a:rPr lang="en-US" sz="2800" dirty="0" smtClean="0"/>
              <a:t> </a:t>
            </a:r>
            <a:r>
              <a:rPr lang="en-US" sz="2800" dirty="0" err="1" smtClean="0"/>
              <a:t>amalga</a:t>
            </a:r>
            <a:r>
              <a:rPr lang="en-US" sz="2800" dirty="0" smtClean="0"/>
              <a:t> </a:t>
            </a:r>
            <a:r>
              <a:rPr lang="en-US" sz="2800" dirty="0" err="1" smtClean="0"/>
              <a:t>oshirildi</a:t>
            </a:r>
            <a:r>
              <a:rPr lang="en-US" sz="2800" dirty="0" smtClean="0"/>
              <a:t> .  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18915" y="4409038"/>
            <a:ext cx="6202378" cy="3558201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36084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7957" y="1026942"/>
            <a:ext cx="10115842" cy="3995224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Tuproqning</a:t>
            </a:r>
            <a:r>
              <a:rPr lang="en-US" sz="2800" dirty="0" smtClean="0"/>
              <a:t> </a:t>
            </a:r>
            <a:r>
              <a:rPr lang="en-US" sz="2800" dirty="0" err="1" smtClean="0"/>
              <a:t>ifloslanishi</a:t>
            </a:r>
            <a:r>
              <a:rPr lang="en-US" sz="2800" dirty="0" smtClean="0"/>
              <a:t> </a:t>
            </a:r>
            <a:r>
              <a:rPr lang="en-US" sz="2800" dirty="0" err="1" smtClean="0"/>
              <a:t>bilan</a:t>
            </a:r>
            <a:r>
              <a:rPr lang="en-US" sz="2800" dirty="0" smtClean="0"/>
              <a:t> </a:t>
            </a:r>
            <a:r>
              <a:rPr lang="en-US" sz="2800" dirty="0" err="1" smtClean="0"/>
              <a:t>bevosita</a:t>
            </a:r>
            <a:r>
              <a:rPr lang="en-US" sz="2800" dirty="0" smtClean="0"/>
              <a:t> </a:t>
            </a:r>
            <a:r>
              <a:rPr lang="en-US" sz="2800" dirty="0" err="1" smtClean="0"/>
              <a:t>bog`liq</a:t>
            </a:r>
            <a:r>
              <a:rPr lang="en-US" sz="2800" dirty="0" smtClean="0"/>
              <a:t> </a:t>
            </a:r>
            <a:r>
              <a:rPr lang="en-US" sz="2800" dirty="0" err="1" smtClean="0"/>
              <a:t>bo`lgan</a:t>
            </a:r>
            <a:r>
              <a:rPr lang="en-US" sz="2800" dirty="0" smtClean="0"/>
              <a:t> </a:t>
            </a:r>
            <a:r>
              <a:rPr lang="en-US" sz="2800" dirty="0" err="1" smtClean="0"/>
              <a:t>shahar</a:t>
            </a:r>
            <a:r>
              <a:rPr lang="en-US" sz="2800" dirty="0" smtClean="0"/>
              <a:t> </a:t>
            </a:r>
            <a:r>
              <a:rPr lang="en-US" sz="2800" dirty="0" err="1" smtClean="0"/>
              <a:t>aholisi</a:t>
            </a:r>
            <a:r>
              <a:rPr lang="en-US" sz="2800" dirty="0" smtClean="0"/>
              <a:t> </a:t>
            </a:r>
            <a:r>
              <a:rPr lang="en-US" sz="2800" dirty="0" err="1" smtClean="0"/>
              <a:t>tomonidan</a:t>
            </a:r>
            <a:r>
              <a:rPr lang="en-US" sz="2800" dirty="0" smtClean="0"/>
              <a:t> </a:t>
            </a:r>
            <a:r>
              <a:rPr lang="en-US" sz="2800" dirty="0" err="1" smtClean="0"/>
              <a:t>chiqarilayotgan</a:t>
            </a:r>
            <a:r>
              <a:rPr lang="en-US" sz="2800" dirty="0" smtClean="0"/>
              <a:t> </a:t>
            </a:r>
            <a:r>
              <a:rPr lang="en-US" sz="2800" dirty="0" err="1" smtClean="0"/>
              <a:t>chiqindilar</a:t>
            </a:r>
            <a:r>
              <a:rPr lang="en-US" sz="2800" dirty="0" smtClean="0"/>
              <a:t> </a:t>
            </a:r>
            <a:r>
              <a:rPr lang="en-US" sz="2800" dirty="0" err="1" smtClean="0"/>
              <a:t>miqdori</a:t>
            </a:r>
            <a:r>
              <a:rPr lang="en-US" sz="2800" dirty="0" smtClean="0"/>
              <a:t>  kun </a:t>
            </a:r>
            <a:r>
              <a:rPr lang="en-US" sz="2800" dirty="0" err="1" smtClean="0"/>
              <a:t>sayin</a:t>
            </a:r>
            <a:r>
              <a:rPr lang="en-US" sz="2800" dirty="0" smtClean="0"/>
              <a:t> </a:t>
            </a:r>
            <a:r>
              <a:rPr lang="en-US" sz="2800" dirty="0" err="1" smtClean="0"/>
              <a:t>ortib</a:t>
            </a:r>
            <a:r>
              <a:rPr lang="en-US" sz="2800" dirty="0" smtClean="0"/>
              <a:t> </a:t>
            </a:r>
            <a:r>
              <a:rPr lang="en-US" sz="2800" dirty="0" err="1" smtClean="0"/>
              <a:t>bormoqda.Chiqarilayotgan</a:t>
            </a:r>
            <a:r>
              <a:rPr lang="en-US" sz="2800" dirty="0" smtClean="0"/>
              <a:t> </a:t>
            </a:r>
            <a:r>
              <a:rPr lang="en-US" sz="2800" dirty="0" err="1" smtClean="0"/>
              <a:t>chiqindilar</a:t>
            </a:r>
            <a:r>
              <a:rPr lang="en-US" sz="2800" dirty="0" smtClean="0"/>
              <a:t> </a:t>
            </a:r>
            <a:r>
              <a:rPr lang="en-US" sz="2800" dirty="0" err="1" smtClean="0"/>
              <a:t>faqatgina</a:t>
            </a:r>
            <a:r>
              <a:rPr lang="en-US" sz="2800" dirty="0" smtClean="0"/>
              <a:t> </a:t>
            </a:r>
            <a:r>
              <a:rPr lang="en-US" sz="2800" dirty="0" err="1" smtClean="0"/>
              <a:t>rivojlangan</a:t>
            </a:r>
            <a:r>
              <a:rPr lang="en-US" sz="2800" dirty="0" smtClean="0"/>
              <a:t> </a:t>
            </a:r>
            <a:r>
              <a:rPr lang="en-US" sz="2800" dirty="0" err="1" smtClean="0"/>
              <a:t>davlatladagina</a:t>
            </a:r>
            <a:r>
              <a:rPr lang="en-US" sz="2800" dirty="0" smtClean="0"/>
              <a:t> </a:t>
            </a:r>
            <a:r>
              <a:rPr lang="en-US" sz="2800" dirty="0" err="1" smtClean="0"/>
              <a:t>to`liq</a:t>
            </a:r>
            <a:r>
              <a:rPr lang="en-US" sz="2800" dirty="0" smtClean="0"/>
              <a:t> </a:t>
            </a:r>
            <a:r>
              <a:rPr lang="en-US" sz="2800" dirty="0" err="1" smtClean="0"/>
              <a:t>qayta</a:t>
            </a:r>
            <a:r>
              <a:rPr lang="en-US" sz="2800" dirty="0" smtClean="0"/>
              <a:t> </a:t>
            </a:r>
            <a:r>
              <a:rPr lang="en-US" sz="2800" dirty="0" err="1" smtClean="0"/>
              <a:t>ishlanadi</a:t>
            </a:r>
            <a:r>
              <a:rPr lang="en-US" sz="2800" dirty="0" smtClean="0"/>
              <a:t> </a:t>
            </a:r>
            <a:r>
              <a:rPr lang="en-US" sz="2800" dirty="0" err="1" smtClean="0"/>
              <a:t>va</a:t>
            </a:r>
            <a:r>
              <a:rPr lang="en-US" sz="2800" dirty="0" smtClean="0"/>
              <a:t> </a:t>
            </a:r>
            <a:r>
              <a:rPr lang="en-US" sz="2800" dirty="0" err="1" smtClean="0"/>
              <a:t>zarartsizlantirish</a:t>
            </a:r>
            <a:r>
              <a:rPr lang="en-US" sz="2800" dirty="0" smtClean="0"/>
              <a:t> ,</a:t>
            </a:r>
            <a:r>
              <a:rPr lang="en-US" sz="2800" dirty="0" err="1" smtClean="0"/>
              <a:t>aksariyat</a:t>
            </a:r>
            <a:r>
              <a:rPr lang="en-US" sz="2800" dirty="0" smtClean="0"/>
              <a:t> </a:t>
            </a:r>
            <a:r>
              <a:rPr lang="en-US" sz="2800" dirty="0" err="1" smtClean="0"/>
              <a:t>davlatlarda</a:t>
            </a:r>
            <a:r>
              <a:rPr lang="en-US" sz="2800" dirty="0" smtClean="0"/>
              <a:t>  </a:t>
            </a:r>
            <a:r>
              <a:rPr lang="en-US" sz="2800" dirty="0" err="1" smtClean="0"/>
              <a:t>esa</a:t>
            </a:r>
            <a:r>
              <a:rPr lang="en-US" sz="2800" dirty="0" smtClean="0"/>
              <a:t> </a:t>
            </a:r>
            <a:r>
              <a:rPr lang="en-US" sz="2800" dirty="0" err="1" smtClean="0"/>
              <a:t>to`gridan</a:t>
            </a:r>
            <a:r>
              <a:rPr lang="en-US" sz="2800" dirty="0" smtClean="0"/>
              <a:t> </a:t>
            </a:r>
            <a:r>
              <a:rPr lang="en-US" sz="2800" dirty="0" err="1" smtClean="0"/>
              <a:t>to`g`ri</a:t>
            </a:r>
            <a:r>
              <a:rPr lang="en-US" sz="2800" dirty="0" smtClean="0"/>
              <a:t> </a:t>
            </a:r>
            <a:r>
              <a:rPr lang="en-US" sz="2800" dirty="0" err="1" smtClean="0"/>
              <a:t>tuproq</a:t>
            </a:r>
            <a:r>
              <a:rPr lang="en-US" sz="2800" dirty="0" smtClean="0"/>
              <a:t> </a:t>
            </a:r>
            <a:r>
              <a:rPr lang="en-US" sz="2800" dirty="0" err="1" smtClean="0"/>
              <a:t>qoplamiga</a:t>
            </a:r>
            <a:r>
              <a:rPr lang="en-US" sz="2800" dirty="0" smtClean="0"/>
              <a:t> </a:t>
            </a:r>
            <a:r>
              <a:rPr lang="en-US" sz="2800" dirty="0" err="1" smtClean="0"/>
              <a:t>ko`milady</a:t>
            </a:r>
            <a:r>
              <a:rPr lang="en-US" sz="2800" dirty="0" smtClean="0"/>
              <a:t> ,</a:t>
            </a:r>
            <a:r>
              <a:rPr lang="en-US" sz="2800" dirty="0" err="1" smtClean="0"/>
              <a:t>natijasida</a:t>
            </a:r>
            <a:r>
              <a:rPr lang="en-US" sz="2800" dirty="0" smtClean="0"/>
              <a:t> </a:t>
            </a:r>
            <a:r>
              <a:rPr lang="en-US" sz="2800" dirty="0" err="1" smtClean="0"/>
              <a:t>sizot</a:t>
            </a:r>
            <a:r>
              <a:rPr lang="en-US" sz="2800" dirty="0" smtClean="0"/>
              <a:t> </a:t>
            </a:r>
            <a:r>
              <a:rPr lang="en-US" sz="2800" dirty="0" err="1" smtClean="0"/>
              <a:t>suvlari</a:t>
            </a:r>
            <a:r>
              <a:rPr lang="en-US" sz="2800" dirty="0" smtClean="0"/>
              <a:t> </a:t>
            </a:r>
            <a:r>
              <a:rPr lang="en-US" sz="2800" dirty="0" err="1" smtClean="0"/>
              <a:t>orqali</a:t>
            </a:r>
            <a:r>
              <a:rPr lang="en-US" sz="2800" dirty="0" smtClean="0"/>
              <a:t> </a:t>
            </a:r>
            <a:r>
              <a:rPr lang="en-US" sz="2800" dirty="0" err="1" smtClean="0"/>
              <a:t>tuproqlarning</a:t>
            </a:r>
            <a:r>
              <a:rPr lang="en-US" sz="2800" dirty="0" smtClean="0"/>
              <a:t> </a:t>
            </a:r>
            <a:r>
              <a:rPr lang="en-US" sz="2800" dirty="0" err="1" smtClean="0"/>
              <a:t>ifloslanishi</a:t>
            </a:r>
            <a:r>
              <a:rPr lang="en-US" sz="2800" dirty="0" smtClean="0"/>
              <a:t> </a:t>
            </a:r>
            <a:r>
              <a:rPr lang="en-US" sz="2800" dirty="0" err="1" smtClean="0"/>
              <a:t>vujudga</a:t>
            </a:r>
            <a:r>
              <a:rPr lang="en-US" sz="2800" dirty="0" smtClean="0"/>
              <a:t> </a:t>
            </a:r>
            <a:r>
              <a:rPr lang="en-US" sz="2800" dirty="0" err="1" smtClean="0"/>
              <a:t>keladi</a:t>
            </a:r>
            <a:r>
              <a:rPr lang="en-US" sz="2800" dirty="0"/>
              <a:t>.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5346" y="3699803"/>
            <a:ext cx="10448453" cy="247716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74440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8201" y="611779"/>
            <a:ext cx="8534400" cy="293651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Atrof</a:t>
            </a:r>
            <a:r>
              <a:rPr lang="en-US" sz="2800" dirty="0" smtClean="0"/>
              <a:t> </a:t>
            </a:r>
            <a:r>
              <a:rPr lang="en-US" sz="2800" dirty="0" err="1" smtClean="0"/>
              <a:t>muhitning</a:t>
            </a:r>
            <a:r>
              <a:rPr lang="en-US" sz="2800" dirty="0" smtClean="0"/>
              <a:t> </a:t>
            </a:r>
            <a:r>
              <a:rPr lang="en-US" sz="2800" dirty="0" err="1" smtClean="0"/>
              <a:t>jumladan,tuproq</a:t>
            </a:r>
            <a:r>
              <a:rPr lang="en-US" sz="2800" dirty="0" smtClean="0"/>
              <a:t> </a:t>
            </a:r>
            <a:r>
              <a:rPr lang="en-US" sz="2800" dirty="0" err="1" smtClean="0"/>
              <a:t>qoplamining</a:t>
            </a:r>
            <a:r>
              <a:rPr lang="en-US" sz="2800" dirty="0" smtClean="0"/>
              <a:t> </a:t>
            </a:r>
            <a:r>
              <a:rPr lang="en-US" sz="2800" dirty="0" err="1" smtClean="0"/>
              <a:t>muhofazasi</a:t>
            </a:r>
            <a:r>
              <a:rPr lang="en-US" sz="2800" dirty="0" smtClean="0"/>
              <a:t> </a:t>
            </a:r>
            <a:r>
              <a:rPr lang="en-US" sz="2800" dirty="0" err="1" smtClean="0"/>
              <a:t>quyidagi</a:t>
            </a:r>
            <a:r>
              <a:rPr lang="en-US" sz="2800" dirty="0" smtClean="0"/>
              <a:t> </a:t>
            </a:r>
            <a:r>
              <a:rPr lang="en-US" sz="2800" dirty="0" err="1" smtClean="0"/>
              <a:t>yondoshuvlar</a:t>
            </a:r>
            <a:r>
              <a:rPr lang="en-US" sz="2800" dirty="0" smtClean="0"/>
              <a:t> </a:t>
            </a:r>
            <a:r>
              <a:rPr lang="en-US" sz="2800" dirty="0" err="1" smtClean="0"/>
              <a:t>asosida</a:t>
            </a:r>
            <a:r>
              <a:rPr lang="en-US" sz="2800" dirty="0" smtClean="0"/>
              <a:t> </a:t>
            </a:r>
            <a:r>
              <a:rPr lang="en-US" sz="2800" dirty="0" err="1" smtClean="0"/>
              <a:t>amalga</a:t>
            </a:r>
            <a:r>
              <a:rPr lang="en-US" sz="2800" dirty="0" smtClean="0"/>
              <a:t> </a:t>
            </a:r>
            <a:r>
              <a:rPr lang="en-US" sz="2800" dirty="0" err="1" smtClean="0"/>
              <a:t>oshiriladi</a:t>
            </a:r>
            <a:r>
              <a:rPr lang="en-US" sz="2800" dirty="0" smtClean="0"/>
              <a:t>: 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98200" y="2080034"/>
            <a:ext cx="7085845" cy="3615267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err="1" smtClean="0"/>
              <a:t>Ijtimoiy-siyosiy</a:t>
            </a:r>
            <a:endParaRPr lang="en-US" dirty="0" smtClean="0"/>
          </a:p>
          <a:p>
            <a:r>
              <a:rPr lang="en-US" dirty="0" err="1" smtClean="0"/>
              <a:t>Huquqiy</a:t>
            </a:r>
            <a:endParaRPr lang="en-US" dirty="0" smtClean="0"/>
          </a:p>
          <a:p>
            <a:r>
              <a:rPr lang="en-US" dirty="0" err="1" smtClean="0"/>
              <a:t>Ekologik-iqtisodiy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Ijtimoiy-gegiyenik</a:t>
            </a:r>
            <a:endParaRPr lang="en-US" dirty="0" smtClean="0"/>
          </a:p>
          <a:p>
            <a:r>
              <a:rPr lang="en-US" dirty="0" err="1" smtClean="0"/>
              <a:t>Texnika-texnologik</a:t>
            </a:r>
            <a:endParaRPr lang="en-US" dirty="0" smtClean="0"/>
          </a:p>
          <a:p>
            <a:r>
              <a:rPr lang="en-US" dirty="0" err="1" smtClean="0"/>
              <a:t>Tarbiyaviy</a:t>
            </a:r>
            <a:r>
              <a:rPr lang="en-US" dirty="0" smtClean="0"/>
              <a:t> </a:t>
            </a:r>
            <a:r>
              <a:rPr lang="en-US" dirty="0" err="1" smtClean="0"/>
              <a:t>estitk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Ilmiy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954358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1486" y="551543"/>
            <a:ext cx="11190514" cy="3917821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Ijtimoiy-siyosiy</a:t>
            </a:r>
            <a:r>
              <a:rPr lang="en-US" sz="2800" dirty="0" smtClean="0"/>
              <a:t> </a:t>
            </a:r>
            <a:r>
              <a:rPr lang="en-US" sz="2800" dirty="0" err="1" smtClean="0"/>
              <a:t>yondashuv</a:t>
            </a:r>
            <a:r>
              <a:rPr lang="en-US" sz="2800" dirty="0" smtClean="0"/>
              <a:t>: </a:t>
            </a:r>
            <a:r>
              <a:rPr lang="en-US" sz="2800" dirty="0" err="1" smtClean="0"/>
              <a:t>keng</a:t>
            </a:r>
            <a:r>
              <a:rPr lang="en-US" sz="2800" dirty="0" smtClean="0"/>
              <a:t> </a:t>
            </a:r>
            <a:r>
              <a:rPr lang="en-US" sz="2800" dirty="0" err="1" smtClean="0"/>
              <a:t>ijtimoiy</a:t>
            </a:r>
            <a:r>
              <a:rPr lang="en-US" sz="2800" dirty="0" smtClean="0"/>
              <a:t> </a:t>
            </a:r>
            <a:r>
              <a:rPr lang="en-US" sz="2800" dirty="0" err="1" smtClean="0"/>
              <a:t>tizimlarning</a:t>
            </a:r>
            <a:r>
              <a:rPr lang="en-US" sz="2800" dirty="0" smtClean="0"/>
              <a:t> </a:t>
            </a:r>
            <a:r>
              <a:rPr lang="en-US" sz="2800" dirty="0" err="1" smtClean="0"/>
              <a:t>ekologik</a:t>
            </a:r>
            <a:r>
              <a:rPr lang="en-US" sz="2800" dirty="0" smtClean="0"/>
              <a:t> </a:t>
            </a:r>
            <a:r>
              <a:rPr lang="en-US" sz="2800" dirty="0" err="1" smtClean="0"/>
              <a:t>muommolar.Asosan</a:t>
            </a:r>
            <a:r>
              <a:rPr lang="en-US" sz="2800" dirty="0" smtClean="0"/>
              <a:t> </a:t>
            </a:r>
            <a:r>
              <a:rPr lang="en-US" sz="2800" dirty="0" err="1" smtClean="0"/>
              <a:t>keng</a:t>
            </a:r>
            <a:r>
              <a:rPr lang="en-US" sz="2800" dirty="0" smtClean="0"/>
              <a:t> </a:t>
            </a:r>
            <a:r>
              <a:rPr lang="en-US" sz="2800" dirty="0" err="1" smtClean="0"/>
              <a:t>masshtabdagi</a:t>
            </a:r>
            <a:r>
              <a:rPr lang="en-US" sz="2800" dirty="0" smtClean="0"/>
              <a:t> ,</a:t>
            </a:r>
            <a:r>
              <a:rPr lang="en-US" sz="2800" dirty="0" err="1" smtClean="0"/>
              <a:t>ya`ni</a:t>
            </a:r>
            <a:r>
              <a:rPr lang="en-US" sz="2800" dirty="0" smtClean="0"/>
              <a:t>  global  </a:t>
            </a:r>
            <a:r>
              <a:rPr lang="en-US" sz="2800" dirty="0" err="1" smtClean="0"/>
              <a:t>tarzdagi</a:t>
            </a:r>
            <a:r>
              <a:rPr lang="en-US" sz="2800" dirty="0" smtClean="0"/>
              <a:t> </a:t>
            </a:r>
            <a:r>
              <a:rPr lang="en-US" sz="2800" dirty="0" err="1" smtClean="0"/>
              <a:t>muammolar</a:t>
            </a:r>
            <a:r>
              <a:rPr lang="en-US" sz="2800" dirty="0" smtClean="0"/>
              <a:t>. </a:t>
            </a:r>
            <a:r>
              <a:rPr lang="en-US" sz="2800" dirty="0" err="1" smtClean="0"/>
              <a:t>Bular</a:t>
            </a:r>
            <a:r>
              <a:rPr lang="en-US" sz="2800" dirty="0" smtClean="0"/>
              <a:t> </a:t>
            </a:r>
            <a:r>
              <a:rPr lang="en-US" sz="2800" dirty="0" err="1" smtClean="0"/>
              <a:t>siyosiy</a:t>
            </a:r>
            <a:r>
              <a:rPr lang="en-US" sz="2800" dirty="0" smtClean="0"/>
              <a:t> </a:t>
            </a:r>
            <a:r>
              <a:rPr lang="en-US" sz="2800" dirty="0" err="1" smtClean="0"/>
              <a:t>kelishuvlar</a:t>
            </a:r>
            <a:r>
              <a:rPr lang="en-US" sz="2800" dirty="0" smtClean="0"/>
              <a:t> </a:t>
            </a:r>
            <a:r>
              <a:rPr lang="en-US" sz="2800" dirty="0" err="1" smtClean="0"/>
              <a:t>asosida</a:t>
            </a:r>
            <a:r>
              <a:rPr lang="en-US" sz="2800" dirty="0" smtClean="0"/>
              <a:t> </a:t>
            </a:r>
            <a:r>
              <a:rPr lang="en-US" sz="2800" dirty="0" err="1" smtClean="0"/>
              <a:t>amalga</a:t>
            </a:r>
            <a:r>
              <a:rPr lang="en-US" sz="2800" dirty="0" smtClean="0"/>
              <a:t> </a:t>
            </a:r>
            <a:r>
              <a:rPr lang="en-US" sz="2800" dirty="0" err="1" smtClean="0"/>
              <a:t>oshiriladi.Birinchidan</a:t>
            </a:r>
            <a:r>
              <a:rPr lang="en-US" sz="2800" dirty="0" smtClean="0"/>
              <a:t> </a:t>
            </a:r>
            <a:r>
              <a:rPr lang="en-US" sz="2800" dirty="0" err="1" smtClean="0"/>
              <a:t>bir</a:t>
            </a:r>
            <a:r>
              <a:rPr lang="en-US" sz="2800" dirty="0" smtClean="0"/>
              <a:t> </a:t>
            </a:r>
            <a:r>
              <a:rPr lang="en-US" sz="2800" dirty="0" err="1" smtClean="0"/>
              <a:t>hududga</a:t>
            </a:r>
            <a:r>
              <a:rPr lang="en-US" sz="2800" dirty="0" smtClean="0"/>
              <a:t> </a:t>
            </a:r>
            <a:r>
              <a:rPr lang="en-US" sz="2800" dirty="0" err="1" smtClean="0"/>
              <a:t>tegishli</a:t>
            </a:r>
            <a:r>
              <a:rPr lang="en-US" sz="2800" dirty="0" smtClean="0"/>
              <a:t> </a:t>
            </a:r>
            <a:r>
              <a:rPr lang="en-US" sz="2800" dirty="0" err="1" smtClean="0"/>
              <a:t>bo`lmagan</a:t>
            </a:r>
            <a:r>
              <a:rPr lang="en-US" sz="2800" dirty="0" smtClean="0"/>
              <a:t>  </a:t>
            </a:r>
            <a:r>
              <a:rPr lang="en-US" sz="2800" dirty="0" err="1" smtClean="0"/>
              <a:t>ifloslanish</a:t>
            </a:r>
            <a:r>
              <a:rPr lang="en-US" sz="2800" dirty="0" smtClean="0"/>
              <a:t> </a:t>
            </a:r>
            <a:r>
              <a:rPr lang="en-US" sz="2800" dirty="0" err="1" smtClean="0"/>
              <a:t>manbalari</a:t>
            </a:r>
            <a:r>
              <a:rPr lang="en-US" sz="2800" dirty="0" smtClean="0"/>
              <a:t> , </a:t>
            </a:r>
            <a:r>
              <a:rPr lang="en-US" sz="2800" dirty="0" err="1" smtClean="0"/>
              <a:t>ikkinchidan</a:t>
            </a:r>
            <a:r>
              <a:rPr lang="en-US" sz="2800" dirty="0" smtClean="0"/>
              <a:t>, </a:t>
            </a:r>
            <a:r>
              <a:rPr lang="en-US" sz="2800" dirty="0" err="1" smtClean="0"/>
              <a:t>iqtisodiy</a:t>
            </a:r>
            <a:r>
              <a:rPr lang="en-US" sz="2800" dirty="0" smtClean="0"/>
              <a:t> </a:t>
            </a:r>
            <a:r>
              <a:rPr lang="en-US" sz="2800" dirty="0" err="1" smtClean="0"/>
              <a:t>va</a:t>
            </a:r>
            <a:r>
              <a:rPr lang="en-US" sz="2800" dirty="0" smtClean="0"/>
              <a:t> </a:t>
            </a:r>
            <a:r>
              <a:rPr lang="en-US" sz="2800" dirty="0" err="1" smtClean="0"/>
              <a:t>ilmiy</a:t>
            </a:r>
            <a:r>
              <a:rPr lang="en-US" sz="2800" dirty="0" smtClean="0"/>
              <a:t> </a:t>
            </a:r>
            <a:r>
              <a:rPr lang="en-US" sz="2800" dirty="0" err="1" smtClean="0"/>
              <a:t>tomonlar</a:t>
            </a:r>
            <a:r>
              <a:rPr lang="en-US" sz="2800" dirty="0" smtClean="0"/>
              <a:t> </a:t>
            </a:r>
            <a:r>
              <a:rPr lang="en-US" sz="2800" dirty="0" err="1" smtClean="0"/>
              <a:t>bilan</a:t>
            </a:r>
            <a:r>
              <a:rPr lang="en-US" sz="2800" dirty="0" smtClean="0"/>
              <a:t> </a:t>
            </a:r>
            <a:r>
              <a:rPr lang="en-US" sz="2800" dirty="0" err="1" smtClean="0"/>
              <a:t>bog`liq</a:t>
            </a:r>
            <a:r>
              <a:rPr lang="en-US" sz="2800" dirty="0" smtClean="0"/>
              <a:t> </a:t>
            </a:r>
            <a:r>
              <a:rPr lang="en-US" sz="2800" dirty="0" err="1" smtClean="0"/>
              <a:t>muammolar</a:t>
            </a:r>
            <a:r>
              <a:rPr lang="en-US" sz="2800" dirty="0" smtClean="0"/>
              <a:t> </a:t>
            </a:r>
            <a:r>
              <a:rPr lang="en-US" sz="2800" dirty="0" err="1" smtClean="0"/>
              <a:t>bo`lib</a:t>
            </a:r>
            <a:r>
              <a:rPr lang="en-US" sz="2800" dirty="0" smtClean="0"/>
              <a:t>, </a:t>
            </a:r>
            <a:r>
              <a:rPr lang="en-US" sz="2800" dirty="0" err="1" smtClean="0"/>
              <a:t>ular</a:t>
            </a:r>
            <a:r>
              <a:rPr lang="en-US" sz="2800" dirty="0" smtClean="0"/>
              <a:t> </a:t>
            </a:r>
            <a:r>
              <a:rPr lang="en-US" sz="2800" dirty="0" err="1" smtClean="0"/>
              <a:t>birgina</a:t>
            </a:r>
            <a:r>
              <a:rPr lang="en-US" sz="2800" dirty="0" smtClean="0"/>
              <a:t> </a:t>
            </a:r>
            <a:r>
              <a:rPr lang="en-US" sz="2800" dirty="0" err="1" smtClean="0"/>
              <a:t>millatga</a:t>
            </a:r>
            <a:r>
              <a:rPr lang="en-US" sz="2800" dirty="0" smtClean="0"/>
              <a:t> </a:t>
            </a:r>
            <a:r>
              <a:rPr lang="en-US" sz="2800" dirty="0" err="1" smtClean="0"/>
              <a:t>yoki</a:t>
            </a:r>
            <a:r>
              <a:rPr lang="en-US" sz="2800" dirty="0" smtClean="0"/>
              <a:t> </a:t>
            </a:r>
            <a:r>
              <a:rPr lang="en-US" sz="2800" dirty="0" err="1" smtClean="0"/>
              <a:t>davlatga</a:t>
            </a:r>
            <a:r>
              <a:rPr lang="en-US" sz="2800" dirty="0" smtClean="0"/>
              <a:t> </a:t>
            </a:r>
            <a:r>
              <a:rPr lang="en-US" sz="2800" dirty="0" err="1" smtClean="0"/>
              <a:t>xos</a:t>
            </a:r>
            <a:r>
              <a:rPr lang="en-US" sz="2800" dirty="0" smtClean="0"/>
              <a:t> </a:t>
            </a:r>
            <a:r>
              <a:rPr lang="en-US" sz="2800" dirty="0" err="1" smtClean="0"/>
              <a:t>bo`lmay</a:t>
            </a:r>
            <a:r>
              <a:rPr lang="en-US" sz="2800" dirty="0" smtClean="0"/>
              <a:t> ,</a:t>
            </a:r>
            <a:r>
              <a:rPr lang="en-US" sz="2800" dirty="0" err="1" smtClean="0"/>
              <a:t>balki</a:t>
            </a:r>
            <a:r>
              <a:rPr lang="en-US" sz="2800" dirty="0" smtClean="0"/>
              <a:t> </a:t>
            </a:r>
            <a:r>
              <a:rPr lang="en-US" sz="2800" dirty="0" err="1" smtClean="0"/>
              <a:t>xalqaro</a:t>
            </a:r>
            <a:r>
              <a:rPr lang="en-US" sz="2800" dirty="0" smtClean="0"/>
              <a:t> </a:t>
            </a:r>
            <a:r>
              <a:rPr lang="en-US" sz="2800" dirty="0" err="1" smtClean="0"/>
              <a:t>miqyosda</a:t>
            </a:r>
            <a:r>
              <a:rPr lang="en-US" sz="2800" dirty="0" smtClean="0"/>
              <a:t> </a:t>
            </a:r>
            <a:r>
              <a:rPr lang="en-US" sz="2800" dirty="0" err="1" smtClean="0"/>
              <a:t>hal</a:t>
            </a:r>
            <a:r>
              <a:rPr lang="en-US" sz="2800" dirty="0" smtClean="0"/>
              <a:t> </a:t>
            </a:r>
            <a:r>
              <a:rPr lang="en-US" sz="2800" dirty="0" err="1" smtClean="0"/>
              <a:t>qilivchi</a:t>
            </a:r>
            <a:r>
              <a:rPr lang="en-US" sz="2800" dirty="0" smtClean="0"/>
              <a:t> </a:t>
            </a:r>
            <a:r>
              <a:rPr lang="en-US" sz="2800" dirty="0" err="1" smtClean="0"/>
              <a:t>muammolardir</a:t>
            </a:r>
            <a:r>
              <a:rPr lang="en-US" sz="2800" dirty="0" smtClean="0"/>
              <a:t>.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97831" y="5706607"/>
            <a:ext cx="10515600" cy="4351338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34692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407</TotalTime>
  <Words>1065</Words>
  <Application>Microsoft Office PowerPoint</Application>
  <PresentationFormat>Произвольный</PresentationFormat>
  <Paragraphs>49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Метро</vt:lpstr>
      <vt:lpstr>Tuproqning  ifloslanishi va uni oldini olish yo`llari </vt:lpstr>
      <vt:lpstr>XX asr oxiri va XXI asrning boshlariga kelib dunyoning ko`p mintaqalarida iqtisodiy va ijtimoiy muammolar yetarlicha yechimini topib bir maromda davom etib kelmoqda.Biroq tabiatning o`zgarishi bilan bog`liq ekologik muammolar hal etilganicha yo`q.Bugungi kun ekologik vaziyati, jumladan tuproq xossa-xususiyatlatlarining keskin o`zgarishi va qishloq xo`jaligi foydalanilayotgan yerlarning ‘’tanglik’’ holiga tushib qolishi va boshqa omillar qatorida insoniyat faoliyatining o`rni ham zarvorliekanligi bugun barchaga ayon bo`lmoqda.   </vt:lpstr>
      <vt:lpstr>Yil sayin atrof –muhitga tabiiy va inson (antropogen) omillar ta`siri ortib bormoqda.O`zbekiston Respublikasi bo`yicha  olib borilgan ekologik kuzatuvlar natijasiga ko`ra yurtimiz hududini 4 ta ekologik mintaqaga ajratish mumkin.     </vt:lpstr>
      <vt:lpstr>Tuproqlarning kimyoviy ifloslanishi tuproq tarkibiga muayyan kimyoviy moddaning tushishi va me`yoridan ortishi natijasida tuproqning zaharlanishi va xossa-xususiyatlarining o`zgarishidir. O`zbekiston Respublikasi  mintaqaviy ekologik xavfsizlikni ta`minlashda hal qiluvchi o`ringa ega ,ya`ni O`zbekiston o`zining tabiiy resurslari, inteliktual va iqtitisodiy imkoniyatlari ko`lami bilan global va mintaqaviy muammolarni hal etishda muhim o`rin tutadi. </vt:lpstr>
      <vt:lpstr>‘’Tuproqning kimyoviy ifloslanishi va ularni muhofaza qilish ‘’ fanini talabalarga o`qitish quyidagi vazifalarni qo`yadi:</vt:lpstr>
      <vt:lpstr>Tuproqning kimyoviy ifloslanishi inson faoliyati eng katta o`rin tutadi. Bugungi kunda insoniyat faoliyati tufayli hatto Antiraktida hududi radioaktiv moddalar. DDT va ayrim og`ir metallar bilan ifloslangan. Har bir ekologik muammo yer yuzi  va tuproqqa aloqador bo`lib , uning hsl etilishi, albatta, tuproq qoplami bilan uzviy bog`liq holda amalga oshirildi .  </vt:lpstr>
      <vt:lpstr>Tuproqning ifloslanishi bilan bevosita bog`liq bo`lgan shahar aholisi tomonidan chiqarilayotgan chiqindilar miqdori  kun sayin ortib bormoqda.Chiqarilayotgan chiqindilar faqatgina rivojlangan davlatladagina to`liq qayta ishlanadi va zarartsizlantirish ,aksariyat davlatlarda  esa to`gridan to`g`ri tuproq qoplamiga ko`milady ,natijasida sizot suvlari orqali tuproqlarning ifloslanishi vujudga keladi.</vt:lpstr>
      <vt:lpstr>Atrof muhitning jumladan,tuproq qoplamining muhofazasi quyidagi yondoshuvlar asosida amalga oshiriladi: </vt:lpstr>
      <vt:lpstr>Ijtimoiy-siyosiy yondashuv: keng ijtimoiy tizimlarning ekologik muommolar.Asosan keng masshtabdagi ,ya`ni  global  tarzdagi muammolar. Bular siyosiy kelishuvlar asosida amalga oshiriladi.Birinchidan bir hududga tegishli bo`lmagan  ifloslanish manbalari , ikkinchidan, iqtisodiy va ilmiy tomonlar bilan bog`liq muammolar bo`lib, ular birgina millatga yoki davlatga xos bo`lmay ,balki xalqaro miqyosda hal qilivchi muammolardir.</vt:lpstr>
      <vt:lpstr>Huquqiy  yondoshuv:xalqaro mintaqaviy va respublika doirasidagi muammolar xususan tuproqning kimyoviy ifloslanishi  va boshqa muammolarning hal etishida huquqiy ,me`yoriy hujjatlar ishlab chiqiladi .</vt:lpstr>
      <vt:lpstr>Ekalogik-iqtisodiy yondoshuv:vujudga kelgan har qanday muammoni bartaraf etish uchun moliyaviy sarf harajatlar hal etiladi.ushbu mablag`lar asosan ma`lum xalqaro va davlat tashkilatlari tomonidan ajratiladi. Ijtimoiy-gigiyenik yondoshuv:tuproqlarning kimyoviy ifloslanishi bilan bog`liq muomolarni hal etishda birinchi o`rinda inson sog`ligi e`tiborga olinadi, ya`ni har qanday amalga oshiriluvchi tadbirni ishlab chiqishda inson hayoti bosh mezon qilib olinadi.ayniqsa kata shaharlarda  barpo qilinayotgan va sanoat korxonalari yil sayin ortib borayotgan bir pallada bu juda muhim hisoblanadi.</vt:lpstr>
      <vt:lpstr>Texnik-texnologik yondoshuv:ishlab chiqarish faoliyatlari chiqindisiz yoki kam chiqindi texnalogiyalar bilan maksimal darajada ta`minlash va yer resurslaridan maqsadli foydalanish. Tarbiyaviy yondoshuv: tabiatga eng katta ta`sir e`tuvchi insoniyatning ekologik ongini oshirish muhim hisoblanadi.</vt:lpstr>
      <vt:lpstr>Estetik yondoshuv:tabiatga har qandat yondoshuvlar estetik qarashlar bilan boyitilishi va inson ruhiyatiga ijobiy ta`sir etishi lozim. Ilmiy yondashuv:muammolarni hal etish jarayonida ilmiy asosning yaratilishi muhim hisoblanadi.misol uchun radioaktiv moddalar bilan ifloslangan tuproq qoplamining atroflicha o`rganilish natijasida uning ilmiy yechimi topilgan. </vt:lpstr>
      <vt:lpstr>Atrof-muhitni xususan tuproq qoplamini kimyoviy moddalar bilan ifloslanishi turli omillar ta`sirada vujudga kelib, bu moddalar xususiyatiga ko`ra yillar davomida o`zining ta`sirini o`tkazadi.Ayniqsas o`ta zaharli moddalar deya e`tirof etiluvchi radioaktiv elementlarga doir , tuproq qoplamiga tushib ,’’tuproqo`simlik&gt;hayvon&gt;inson’’ tiriklik biozanjiri orqali o`z ta`sirini ko`rsatadi.  </vt:lpstr>
      <vt:lpstr>Zaharli moddalarning ifloslanish manbalari kimyoviy tarkibi,ifloslanish maydoni va ularning ilmiy-amaliy yechimi dunyo bo`yicha bir birdan farq qiladi.Masalan,Yevropa davlatlarida asosan sanoat tizimidagi faoliyatlar orqali ifloslansa Markaziy Osiyo davlatlarida chiqarilgan chiqindilar va qishloq xo`jaligida kimyoviy moddalar noilmiy tarzda foydalanish natijasida ifloslanadi. </vt:lpstr>
      <vt:lpstr>Shu nuqtai nazardan zaharli moddalar bilan ifloslanishning asosiy manbalariga: radioaktiv elementlar bilan bog`liq sanoat tizimi, tabiiy konlar,yadroviy qurollardan meyoridan tashqari foydalanish, kimyoviy moddalar saqlash omborlari,  chiqindi qabristonlari, xalq xo`jaligida kimyoviy moddalarning meyoridan ortiq qollanilish holatlarini kiritish mumkin.   </vt:lpstr>
      <vt:lpstr>O`zbekistonda energitika , rangli va qora metalurgiya, kimyo sanoati qurilish obyektlarida hosil bo`ladigan chiqindilar, atrof muhitni va tuproq  qoplamini ifloslovchi asosiy manbalar hisoblanadi.Ishlab chiqarish va is`temoldan chiqqan chiqindilar hosil bo`lishining yillik hajmi 100 mln. tonnani tashkil etadi.  </vt:lpstr>
      <vt:lpstr>Respublikamizda chiqarilayotgan chiqindilarni 4 toifaga bo`lish mumkin. Ularning yillik hajmi turlicha bo`lib, ma`lum qismi tuproq qoplamiga tushib uni ifloslantiradi, 2004-yilda chiqindilar miqdori 1-toifa bo`yicha 1,6 ming tonna, 2-toifa chiqindilari 2,8 ming tonna, 3-toifa chiqindilari 1416,3 ming tonna 4-toifa chiqindilari 34306,8 ming tonna  miqdorida paydo bo`lgan.Viloyatlar bo`yicha esa bu ko`rsatkich   turlicha taqsimlanadi.</vt:lpstr>
      <vt:lpstr>Ushbu cHiqindilarning14% dan ko`prog`I zaharli hisoblanadi, bunda hozirgi kunda сhiqindilarning barcha turlari hisobga olinmoqda.Respublikamizda eng kata sanoat obyektlari Toshkent ,Navoiy shaharlarida joylashgan.  </vt:lpstr>
      <vt:lpstr>Toshkent shahri yirik sanoat markazi hisoblanib (O`zbekiston YAIM ning 30%) keng turdagi  ishlab chiqarish tuzilmalariga ega, xususan, aviasozlik, mashinasozlik,to`qimachilik,kimyo,farmasevtika,oziq-ovqat, elektrotexnik, qurilish kabi ko`plab korxonalar mavjud.   </vt:lpstr>
      <vt:lpstr>Mustaqillikka erishilgandan so`ng o`ta zaharli moddalar bilan bog`liq faoliyatlar tartibga solindi va tuproq qoplamining ifloslanish darajasinikamayishiga erishildi.Biroq yillar davomida tuproq qoplamiga tushgan o`ta zaharli moddalar o`zining salbiy ta`sirini hali xanuz o`tkazib kelmoqda. </vt:lpstr>
      <vt:lpstr>Zaharli moddalarning boshqa kimyoviy ifloslovchi moddalardan havfli tomoni va farqi shundaki , ularda zahar ta`sirining juda yuqoriligi  va ta`sir etish vaqtining kattaligidir.</vt:lpstr>
      <vt:lpstr>Respublika miqiyosida atrof muhitga chiqariladigan asosiy ifloslantiruvchi moddalarning soxalari ulushi bo`yicha dinamikasi Mustaqillikka erishgunga qadar dehqonchilik faoliyatiga pestitsidlar yoppasiga keng masshitabda qo`llanilgan va yillar davomida ularning qoldiqlari to`planishi natijasida tuproqning ifloslanishi vujudga kelgan.</vt:lpstr>
      <vt:lpstr>Tuproq qoplamining ifloslanishi bu hudud bo`yicha 4 hududga ajratiladi:1-hudud sariosiyo tumani. Bu hududa tuproqda ftor miqdori -1,5 STCHK ni tashkil etib, ifloslangan qatlam 60 sm ga yetadi.2-hudud TojAz dan km uzoqlikda atrofi bo`lib mazkur HUDUD tuproqlarida ftoridlar to`qnashishi STCHK dan kam.3-hudud TojAZ dan km. uzoqlik atrofi bo`lib, mazkur hudud tuproqlarida ftoridlar to`qnashishi STCHK dan kam bo`lib, suvda eruvchi ftorning toqnashishi ham past darajada.4-hudud TojAZ dan 100 km uzoqlik atrofi bo`lib , mazkur hudud tuproqlarining  ifloslanishi kuzatilmaydi. </vt:lpstr>
      <vt:lpstr>Tuproqda kimyoviy element va modda miqdori, ularning qabul qilingan meyor ko`rsatkichi. Malumki   Respublikamiz tuproqlarida D.I.Mendeleyev davriy sestemasidagi  barcha elementlar malum miqdorda uchraydi. </vt:lpstr>
      <vt:lpstr>Tuproqda mavjud elementlar quyidagi 4 guruhga ajratiladi: 1.Litofil elementlar guruhi:81, TL,8,R, G, S1, A1, 8ye , K, Sa, Ms  va boshqa jami 51 element kiradi. Bular biosferada oksidlarni , gidroksidlarni , kislorodli kislota tuzlarni hosil qiladi. 2. Halkofil elementlar guruhi: Si, 2p, R, As, Syo, Mp, Gye kabi elementlar kiradi. Bular oltingugurt bilan ko`proq birikmalar hosil qiladi.</vt:lpstr>
      <vt:lpstr>3.Siderifillar elementlar guruhi: Gye, So, R, S, R*, Ai, 8p, Mo kiradi. Bu elementlar temir bilan turli qotishmalar hosil qiladi.4. Atmofillar elementlar guruhi: N, S, O, Ne, Io, Ag, Kg, Xe, S1, Vg, I kabilar yer atmosferasdining asosiy qismini tashkil etadi.</vt:lpstr>
      <vt:lpstr>Xulosa tuproqdan to`g`ri foydalanish yer kadastirining asosini tashkil etuvchi,  yerni miqdor va sifat jihatdan ilmiy ravishda qat`iy hisobga olib borishini taqozo etadi.Yer kadasterining o`tkazilishi tuproq kanitirovkasi muhim o`rin egallaydi.  </vt:lpstr>
      <vt:lpstr>Tuproqni banitirofka qilish ( lotincha Bonites sarxillik) tuproqlarning unumdorligiga ko`ra nisbatan baholash demakdir. Tuproqning baniterofkasi yoki qiyosiy sifat bahosi ballarda ifodalanadi. Bir tuproq o`zining unimdorligini belgilovchi xossalari bilan boshqa tuproqlardan qanchalik farq qilishini ko`rsatadi.</vt:lpstr>
      <vt:lpstr>   e`tiboringiz uchun raxmat !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Tuproqning  ifloslanishi va uni oldini olish yo5</dc:title>
  <dc:creator>User</dc:creator>
  <cp:lastModifiedBy>user</cp:lastModifiedBy>
  <cp:revision>47</cp:revision>
  <dcterms:created xsi:type="dcterms:W3CDTF">2021-04-15T08:16:39Z</dcterms:created>
  <dcterms:modified xsi:type="dcterms:W3CDTF">2021-04-15T16:43:42Z</dcterms:modified>
</cp:coreProperties>
</file>