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font" ContentType="application/x-fontdata"/>
  <Override PartName="/ppt/slideLayouts/slideLayout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 autoCompressPictures="0">
  <p:sldMasterIdLst>
    <p:sldMasterId r:id="rId1" id="2147483648"/>
  </p:sldMasterIdLst>
  <p:sldIdLst>
    <p:sldId r:id="rId2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</p:sldIdLst>
  <p:sldSz cx="9144000" cy="6858000" type="screen4x3"/>
  <p:notesSz cx="6858000" cy="9144000"/>
  <p:embeddedFontLst>
    <p:embeddedFont>
      <p:font typeface="WPS Special 1"/>
      <p:regular r:id="rId8"/>
    </p:embeddedFont>
  </p:embeddedFontLst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font" Target="fonts/WPS_Specail_1.fntdata" /><Relationship Id="rId9" Type="http://schemas.openxmlformats.org/officeDocument/2006/relationships/slide" Target="slides/slide2.xml" /><Relationship Id="rId10" Type="http://schemas.openxmlformats.org/officeDocument/2006/relationships/slide" Target="slides/slide3.xml" /><Relationship Id="rId11" Type="http://schemas.openxmlformats.org/officeDocument/2006/relationships/slide" Target="slides/slide4.xml" /><Relationship Id="rId12" Type="http://schemas.openxmlformats.org/officeDocument/2006/relationships/slide" Target="slides/slide5.xml" /><Relationship Id="rId13" Type="http://schemas.openxmlformats.org/officeDocument/2006/relationships/slide" Target="slides/slide6.xml" /><Relationship Id="rId14" Type="http://schemas.openxmlformats.org/officeDocument/2006/relationships/slide" Target="slides/slide7.xml" /><Relationship Id="rId15" Type="http://schemas.openxmlformats.org/officeDocument/2006/relationships/slide" Target="slides/slide8.xml" /><Relationship Id="rId16" Type="http://schemas.openxmlformats.org/officeDocument/2006/relationships/slide" Target="slides/slide9.xml" /><Relationship Id="rId17" Type="http://schemas.openxmlformats.org/officeDocument/2006/relationships/slide" Target="slides/slide10.xml" /><Relationship Id="rId18" Type="http://schemas.openxmlformats.org/officeDocument/2006/relationships/slide" Target="slides/slide11.xml" /><Relationship Id="rId19" Type="http://schemas.openxmlformats.org/officeDocument/2006/relationships/slide" Target="slides/slide12.xml" /><Relationship Id="rId20" Type="http://schemas.openxmlformats.org/officeDocument/2006/relationships/slide" Target="slides/slide13.xml" /><Relationship Id="rId21" Type="http://schemas.openxmlformats.org/officeDocument/2006/relationships/slide" Target="slides/slide14.xml" /><Relationship Id="rId22" Type="http://schemas.openxmlformats.org/officeDocument/2006/relationships/slide" Target="slides/slide15.xml" /><Relationship Id="rId23" Type="http://schemas.openxmlformats.org/officeDocument/2006/relationships/slide" Target="slides/slide16.xml" /><Relationship Id="rId24" Type="http://schemas.openxmlformats.org/officeDocument/2006/relationships/slide" Target="slides/slide17.xml" /><Relationship Id="rId25" Type="http://schemas.openxmlformats.org/officeDocument/2006/relationships/slide" Target="slides/slide18.xml" /><Relationship Id="rId26" Type="http://schemas.openxmlformats.org/officeDocument/2006/relationships/slide" Target="slides/slide1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Relationship Id="rIMGId2" Type="http://schemas.openxmlformats.org/officeDocument/2006/relationships/image" Target="../media/pic210416131031.png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937.png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004.png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035.png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055.png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132.png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155.png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223.png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247.png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311.png"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2333.png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111.png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239.png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324.png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433.png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512.png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643.png" /><Relationship Id="rIMGId3" Type="http://schemas.openxmlformats.org/officeDocument/2006/relationships/image" Target="../media/pic210416131735.png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834.png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21041613190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26656" y="43248"/>
            <a:ext cx="8816546" cy="6830197"/>
          </a:xfrm>
          <a:prstGeom prst="rect">
            <a:avLst/>
          </a:prstGeom>
        </p:spPr>
      </p:pic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13154" y="49427"/>
            <a:ext cx="8757851" cy="673752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47135" y="0"/>
            <a:ext cx="8674443" cy="6759146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10064" y="49427"/>
            <a:ext cx="8742406" cy="677459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08121" y="0"/>
            <a:ext cx="8940114" cy="685491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8440" y="27802"/>
            <a:ext cx="8893776" cy="6858000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34778" y="24713"/>
            <a:ext cx="8748584" cy="681166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2262" y="43248"/>
            <a:ext cx="8801100" cy="6771502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76083" y="30891"/>
            <a:ext cx="8850528" cy="6827108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17389" y="-12356"/>
            <a:ext cx="8980273" cy="681475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66816" y="64872"/>
            <a:ext cx="8906132" cy="675605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345989" y="9267"/>
            <a:ext cx="8492180" cy="6802394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10064" y="27802"/>
            <a:ext cx="8702246" cy="6820929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845" y="24713"/>
            <a:ext cx="7756955" cy="6805484"/>
          </a:xfrm>
        </p:spPr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65670" y="-6178"/>
            <a:ext cx="8733138" cy="683019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57548" y="-49427"/>
            <a:ext cx="8692978" cy="6913605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85351" y="0"/>
            <a:ext cx="8692978" cy="6898159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5" name="Picture"/>
          <p:cNvPicPr>
            <a:picLocks noChangeAspect="1"/>
          </p:cNvPicPr>
          <p:nvPr/>
        </p:nvPicPr>
        <p:blipFill>
          <a:blip r:embed="rIMGId3"/>
          <a:stretch>
            <a:fillRect/>
          </a:stretch>
        </p:blipFill>
        <p:spPr>
          <a:xfrm>
            <a:off x="145191" y="-9267"/>
            <a:ext cx="8807278" cy="6851821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39013" y="52516"/>
            <a:ext cx="8841260" cy="6817840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123567" y="-9267"/>
            <a:ext cx="8847438" cy="687035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