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ks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2.xml" ContentType="application/vnd.openxmlformats-officedocument.presentationml.notes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5" r:id="rId1"/>
  </p:sldMasterIdLst>
  <p:notesMasterIdLst>
    <p:notesMasterId r:id="rId2"/>
  </p:notesMasterIdLst>
  <p:sldIdLst>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8" r:id="rId28"/>
  </p:sldIdLst>
  <p:sldSz type="screen16x9" cy="6858000" cx="12192000"/>
  <p:notesSz cx="6858000" cy="9144000"/>
  <p:defaultTextStyle>
    <a:defPPr>
      <a:defRPr lang="ru-RU"/>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93296810-A885-4BE3-A3E7-6D5BEEA58F36}" styleName="Medium Style 2 - Accent 6">
    <a:wholeTbl>
      <a:tcTxStyle>
        <a:fontRef idx="minor">
          <a:srgbClr val="000000"/>
        </a:fontRef>
        <a:srgbClr val="000000"/>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70AD47">
              <a:tint val="20000"/>
            </a:srgbClr>
          </a:solidFill>
        </a:fill>
      </a:tcStyle>
    </a:wholeTbl>
    <a:band1H>
      <a:tcStyle>
        <a:fill>
          <a:solidFill>
            <a:srgbClr val="70AD47">
              <a:tint val="40000"/>
            </a:srgbClr>
          </a:solidFill>
        </a:fill>
      </a:tcStyle>
    </a:band1H>
    <a:band2H>
      <a:tcStyle>
        <a:tcBdr/>
      </a:tcStyle>
    </a:band2H>
    <a:band1V>
      <a:tcStyle>
        <a:fill>
          <a:solidFill>
            <a:srgbClr val="70AD47">
              <a:tint val="40000"/>
            </a:srgbClr>
          </a:solidFill>
        </a:fill>
      </a:tcStyle>
    </a:band1V>
    <a:band2V>
      <a:tcStyle>
        <a:tcBdr/>
      </a:tcStyle>
    </a:band2V>
    <a:lastCol>
      <a:tcTxStyle b="on">
        <a:fontRef idx="minor">
          <a:srgbClr val="000000"/>
        </a:fontRef>
        <a:srgbClr val="000000"/>
      </a:tcTxStyle>
      <a:tcStyle>
        <a:fill>
          <a:solidFill>
            <a:srgbClr val="70AD47"/>
          </a:solidFill>
        </a:fill>
      </a:tcStyle>
    </a:lastCol>
    <a:firstCol>
      <a:tcTxStyle b="on">
        <a:fontRef idx="minor">
          <a:srgbClr val="000000"/>
        </a:fontRef>
        <a:srgbClr val="000000"/>
      </a:tcTxStyle>
      <a:tcStyle>
        <a:fill>
          <a:solidFill>
            <a:srgbClr val="70AD47"/>
          </a:solidFill>
        </a:fill>
      </a:tcStyle>
    </a:firstCol>
    <a:lastRow>
      <a:tcTxStyle b="on">
        <a:fontRef idx="minor">
          <a:srgbClr val="000000"/>
        </a:fontRef>
        <a:srgbClr val="000000"/>
      </a:tcTxStyle>
      <a:tcStyle>
        <a:tcBdr>
          <a:top>
            <a:ln w="38100" cmpd="sng">
              <a:solidFill>
                <a:srgbClr val="FFFFFF"/>
              </a:solidFill>
            </a:ln>
          </a:top>
        </a:tcBdr>
        <a:fill>
          <a:solidFill>
            <a:srgbClr val="70AD47"/>
          </a:solidFill>
        </a:fill>
      </a:tcStyle>
    </a:lastRow>
    <a:firstRow>
      <a:tcTxStyle b="on">
        <a:fontRef idx="minor">
          <a:srgbClr val="000000"/>
        </a:fontRef>
        <a:srgbClr val="000000"/>
      </a:tcTxStyle>
      <a:tcStyle>
        <a:tcBdr>
          <a:top>
            <a:ln w="38100" cmpd="sng">
              <a:solidFill>
                <a:srgbClr val="FFFFFF"/>
              </a:solidFill>
            </a:ln>
          </a:top>
        </a:tcBdr>
        <a:fill>
          <a:solidFill>
            <a:srgbClr val="70AD47"/>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2487" autoAdjust="0"/>
    <p:restoredTop sz="94660"/>
  </p:normalViewPr>
  <p:slideViewPr>
    <p:cSldViewPr snapToGrid="0">
      <p:cViewPr varScale="1">
        <p:scale>
          <a:sx n="110" d="100"/>
          <a:sy n="110" d="100"/>
        </p:scale>
        <p:origin x="774"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uz-UZ"/>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uz-UZ"/>
        </a:p>
      </c:txPr>
    </c:title>
    <c:autoTitleDeleted val="0"/>
    <c:plotArea>
      <c:layout/>
      <c:barChart>
        <c:barDir val="col"/>
        <c:grouping val="clustered"/>
        <c:varyColors val="0"/>
        <c:ser>
          <c:idx val="0"/>
          <c:order val="0"/>
          <c:tx>
            <c:strRef>
              <c:f>Sheet1!$A$2</c:f>
              <c:strCache>
                <c:ptCount val="1"/>
                <c:pt idx="0">
                  <c:v>Series 1</c:v>
                </c:pt>
              </c:strCache>
            </c:strRef>
          </c:tx>
          <c:spPr>
            <a:solidFill>
              <a:schemeClr val="accent2"/>
            </a:solidFill>
            <a:ln>
              <a:noFill/>
            </a:ln>
            <a:effectLst/>
          </c:spPr>
          <c:invertIfNegative val="0"/>
          <c:cat>
            <c:strRef>
              <c:f>Sheet1!$B$1:$D$1</c:f>
              <c:strCache>
                <c:ptCount val="3"/>
                <c:pt idx="0">
                  <c:v>Category 1</c:v>
                </c:pt>
                <c:pt idx="1">
                  <c:v>Category 2</c:v>
                </c:pt>
                <c:pt idx="2">
                  <c:v>Category 3</c:v>
                </c:pt>
              </c:strCache>
            </c:strRef>
          </c:cat>
          <c:val>
            <c:numRef>
              <c:f>Sheet1!$B$2:$D$2</c:f>
              <c:numCache>
                <c:formatCode>General</c:formatCode>
                <c:ptCount val="3"/>
                <c:pt idx="0">
                  <c:v>2.0</c:v>
                </c:pt>
                <c:pt idx="1">
                  <c:v>2.0</c:v>
                </c:pt>
                <c:pt idx="2">
                  <c:v>4.0</c:v>
                </c:pt>
              </c:numCache>
            </c:numRef>
          </c:val>
        </c:ser>
        <c:ser>
          <c:idx val="1"/>
          <c:order val="1"/>
          <c:tx>
            <c:strRef>
              <c:f>Sheet1!$A$3</c:f>
              <c:strCache>
                <c:ptCount val="1"/>
                <c:pt idx="0">
                  <c:v>Series 2</c:v>
                </c:pt>
              </c:strCache>
            </c:strRef>
          </c:tx>
          <c:spPr>
            <a:solidFill>
              <a:schemeClr val="accent4"/>
            </a:solidFill>
            <a:ln>
              <a:noFill/>
            </a:ln>
            <a:effectLst/>
          </c:spPr>
          <c:invertIfNegative val="0"/>
          <c:cat>
            <c:strRef>
              <c:f>Sheet1!$B$1:$D$1</c:f>
              <c:strCache>
                <c:ptCount val="3"/>
                <c:pt idx="0">
                  <c:v>Category 1</c:v>
                </c:pt>
                <c:pt idx="1">
                  <c:v>Category 2</c:v>
                </c:pt>
                <c:pt idx="2">
                  <c:v>Category 3</c:v>
                </c:pt>
              </c:strCache>
            </c:strRef>
          </c:cat>
          <c:val>
            <c:numRef>
              <c:f>Sheet1!$B$3:$D$3</c:f>
              <c:numCache>
                <c:formatCode>General</c:formatCode>
                <c:ptCount val="3"/>
                <c:pt idx="0">
                  <c:v>5.0</c:v>
                </c:pt>
                <c:pt idx="1">
                  <c:v>6.0</c:v>
                </c:pt>
                <c:pt idx="2">
                  <c:v>3.0</c:v>
                </c:pt>
              </c:numCache>
            </c:numRef>
          </c:val>
        </c:ser>
        <c:ser>
          <c:idx val="2"/>
          <c:order val="2"/>
          <c:tx>
            <c:strRef>
              <c:f>Sheet1!$A$4</c:f>
              <c:strCache>
                <c:ptCount val="1"/>
                <c:pt idx="0">
                  <c:v>Series 3</c:v>
                </c:pt>
              </c:strCache>
            </c:strRef>
          </c:tx>
          <c:spPr>
            <a:solidFill>
              <a:schemeClr val="accent6"/>
            </a:solidFill>
            <a:ln>
              <a:noFill/>
            </a:ln>
            <a:effectLst/>
          </c:spPr>
          <c:invertIfNegative val="0"/>
          <c:cat>
            <c:strRef>
              <c:f>Sheet1!$B$1:$D$1</c:f>
              <c:strCache>
                <c:ptCount val="3"/>
                <c:pt idx="0">
                  <c:v>Category 1</c:v>
                </c:pt>
                <c:pt idx="1">
                  <c:v>Category 2</c:v>
                </c:pt>
                <c:pt idx="2">
                  <c:v>Category 3</c:v>
                </c:pt>
              </c:strCache>
            </c:strRef>
          </c:cat>
          <c:val>
            <c:numRef>
              <c:f>Sheet1!$B$4:$D$4</c:f>
              <c:numCache>
                <c:formatCode>General</c:formatCode>
                <c:ptCount val="3"/>
                <c:pt idx="0">
                  <c:v>7.0</c:v>
                </c:pt>
                <c:pt idx="1">
                  <c:v>1.0</c:v>
                </c:pt>
                <c:pt idx="2">
                  <c:v>9.0</c:v>
                </c:pt>
              </c:numCache>
            </c:numRef>
          </c:val>
        </c:ser>
        <c:dLbls>
          <c:showLegendKey val="0"/>
          <c:showVal val="0"/>
          <c:showCatName val="0"/>
          <c:showSerName val="0"/>
          <c:showPercent val="0"/>
          <c:showBubbleSize val="0"/>
        </c:dLbls>
        <c:gapWidth val="219"/>
        <c:overlap val="-27"/>
        <c:axId val="647658949"/>
        <c:axId val="243300114"/>
      </c:barChart>
      <c:catAx>
        <c:axId val="64765894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uz-UZ"/>
          </a:p>
        </c:txPr>
        <c:crossAx val="243300114"/>
        <c:crosses val="autoZero"/>
        <c:auto val="1"/>
        <c:lblAlgn val="ctr"/>
        <c:lblOffset val="100"/>
        <c:noMultiLvlLbl val="0"/>
      </c:catAx>
      <c:valAx>
        <c:axId val="24330011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uz-UZ"/>
          </a:p>
        </c:txPr>
        <c:crossAx val="64765894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uz-UZ"/>
        </a:p>
      </c:txPr>
    </c:legend>
    <c:plotVisOnly val="1"/>
    <c:dispBlanksAs val="gap"/>
    <c:showDLblsOverMax val="0"/>
  </c:chart>
  <c:spPr>
    <a:noFill/>
    <a:ln>
      <a:noFill/>
    </a:ln>
    <a:effectLst/>
  </c:spPr>
  <c:txPr>
    <a:bodyPr/>
    <a:lstStyle/>
    <a:p>
      <a:pPr>
        <a:defRPr/>
      </a:pPr>
      <a:endParaRPr lang="uz-UZ"/>
    </a:p>
  </c:txPr>
  <c:externalData r:id="rId1"/>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42" name=""/>
          <p:cNvSpPr>
            <a:spLocks noGrp="1"/>
          </p:cNvSpPr>
          <p:nvPr>
            <p:ph type="body"/>
          </p:nvPr>
        </p:nvSpPr>
        <p:spPr/>
        <p:txBody>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75" name=""/>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1"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Титульный слайд">
    <p:spTree>
      <p:nvGrpSpPr>
        <p:cNvPr id="56" name=""/>
        <p:cNvGrpSpPr/>
        <p:nvPr/>
      </p:nvGrpSpPr>
      <p:grpSpPr>
        <a:xfrm>
          <a:off x="0" y="0"/>
          <a:ext cx="0" cy="0"/>
          <a:chOff x="0" y="0"/>
          <a:chExt cx="0" cy="0"/>
        </a:xfrm>
      </p:grpSpPr>
      <p:grpSp>
        <p:nvGrpSpPr>
          <p:cNvPr id="57"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1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2"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6"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7"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8"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dirty="0" lang="en-US"/>
          </a:p>
        </p:txBody>
      </p:sp>
      <p:sp>
        <p:nvSpPr>
          <p:cNvPr id="1048619"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ru-RU" smtClean="0"/>
              <a:t>Образец подзаголовка</a:t>
            </a:r>
            <a:endParaRPr dirty="0" lang="en-US"/>
          </a:p>
        </p:txBody>
      </p:sp>
      <p:sp>
        <p:nvSpPr>
          <p:cNvPr id="1048620" name="Date Placeholder 3"/>
          <p:cNvSpPr>
            <a:spLocks noGrp="1"/>
          </p:cNvSpPr>
          <p:nvPr>
            <p:ph type="dt" sz="half" idx="10"/>
          </p:nvPr>
        </p:nvSpPr>
        <p:spPr/>
        <p:txBody>
          <a:bodyPr/>
          <a:p>
            <a:fld id="{73E984C3-D21D-4136-8107-23CFB78C7BCD}" type="datetimeFigureOut">
              <a:rPr lang="ru-RU" smtClean="0"/>
              <a:t>14.04.2021</a:t>
            </a:fld>
            <a:endParaRPr lang="ru-RU"/>
          </a:p>
        </p:txBody>
      </p:sp>
      <p:sp>
        <p:nvSpPr>
          <p:cNvPr id="1048621" name="Footer Placeholder 4"/>
          <p:cNvSpPr>
            <a:spLocks noGrp="1"/>
          </p:cNvSpPr>
          <p:nvPr>
            <p:ph type="ftr" sz="quarter" idx="11"/>
          </p:nvPr>
        </p:nvSpPr>
        <p:spPr/>
        <p:txBody>
          <a:bodyPr/>
          <a:p>
            <a:endParaRPr lang="ru-RU"/>
          </a:p>
        </p:txBody>
      </p:sp>
      <p:sp>
        <p:nvSpPr>
          <p:cNvPr id="1048622" name="Slide Number Placeholder 5"/>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92" name=""/>
        <p:cNvGrpSpPr/>
        <p:nvPr/>
      </p:nvGrpSpPr>
      <p:grpSpPr>
        <a:xfrm>
          <a:off x="0" y="0"/>
          <a:ext cx="0" cy="0"/>
          <a:chOff x="0" y="0"/>
          <a:chExt cx="0" cy="0"/>
        </a:xfrm>
      </p:grpSpPr>
      <p:sp>
        <p:nvSpPr>
          <p:cNvPr id="1048713"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ru-RU" smtClean="0"/>
              <a:t>Образец заголовка</a:t>
            </a:r>
            <a:endParaRPr dirty="0" lang="en-US"/>
          </a:p>
        </p:txBody>
      </p:sp>
      <p:sp>
        <p:nvSpPr>
          <p:cNvPr id="104871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ru-RU" smtClean="0"/>
              <a:t>Образец текста</a:t>
            </a:r>
          </a:p>
        </p:txBody>
      </p:sp>
      <p:sp>
        <p:nvSpPr>
          <p:cNvPr id="1048715" name="Date Placeholder 3"/>
          <p:cNvSpPr>
            <a:spLocks noGrp="1"/>
          </p:cNvSpPr>
          <p:nvPr>
            <p:ph type="dt" sz="half" idx="10"/>
          </p:nvPr>
        </p:nvSpPr>
        <p:spPr/>
        <p:txBody>
          <a:bodyPr/>
          <a:p>
            <a:fld id="{73E984C3-D21D-4136-8107-23CFB78C7BCD}" type="datetimeFigureOut">
              <a:rPr lang="ru-RU" smtClean="0"/>
              <a:t>14.04.2021</a:t>
            </a:fld>
            <a:endParaRPr lang="ru-RU"/>
          </a:p>
        </p:txBody>
      </p:sp>
      <p:sp>
        <p:nvSpPr>
          <p:cNvPr id="1048716" name="Footer Placeholder 4"/>
          <p:cNvSpPr>
            <a:spLocks noGrp="1"/>
          </p:cNvSpPr>
          <p:nvPr>
            <p:ph type="ftr" sz="quarter" idx="11"/>
          </p:nvPr>
        </p:nvSpPr>
        <p:spPr/>
        <p:txBody>
          <a:bodyPr/>
          <a:p>
            <a:endParaRPr lang="ru-RU"/>
          </a:p>
        </p:txBody>
      </p:sp>
      <p:sp>
        <p:nvSpPr>
          <p:cNvPr id="1048717" name="Slide Number Placeholder 5"/>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87" name=""/>
        <p:cNvGrpSpPr/>
        <p:nvPr/>
      </p:nvGrpSpPr>
      <p:grpSpPr>
        <a:xfrm>
          <a:off x="0" y="0"/>
          <a:ext cx="0" cy="0"/>
          <a:chOff x="0" y="0"/>
          <a:chExt cx="0" cy="0"/>
        </a:xfrm>
      </p:grpSpPr>
      <p:sp>
        <p:nvSpPr>
          <p:cNvPr id="104868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ru-RU" smtClean="0"/>
              <a:t>Образец заголовка</a:t>
            </a:r>
            <a:endParaRPr dirty="0" lang="en-US"/>
          </a:p>
        </p:txBody>
      </p:sp>
      <p:sp>
        <p:nvSpPr>
          <p:cNvPr id="1048685"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ru-RU" smtClean="0"/>
              <a:t>Образец текста</a:t>
            </a:r>
          </a:p>
        </p:txBody>
      </p:sp>
      <p:sp>
        <p:nvSpPr>
          <p:cNvPr id="1048686"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ru-RU" smtClean="0"/>
              <a:t>Образец текста</a:t>
            </a:r>
          </a:p>
        </p:txBody>
      </p:sp>
      <p:sp>
        <p:nvSpPr>
          <p:cNvPr id="1048687" name="Date Placeholder 3"/>
          <p:cNvSpPr>
            <a:spLocks noGrp="1"/>
          </p:cNvSpPr>
          <p:nvPr>
            <p:ph type="dt" sz="half" idx="10"/>
          </p:nvPr>
        </p:nvSpPr>
        <p:spPr/>
        <p:txBody>
          <a:bodyPr/>
          <a:p>
            <a:fld id="{73E984C3-D21D-4136-8107-23CFB78C7BCD}" type="datetimeFigureOut">
              <a:rPr lang="ru-RU" smtClean="0"/>
              <a:t>14.04.2021</a:t>
            </a:fld>
            <a:endParaRPr lang="ru-RU"/>
          </a:p>
        </p:txBody>
      </p:sp>
      <p:sp>
        <p:nvSpPr>
          <p:cNvPr id="1048688" name="Footer Placeholder 4"/>
          <p:cNvSpPr>
            <a:spLocks noGrp="1"/>
          </p:cNvSpPr>
          <p:nvPr>
            <p:ph type="ftr" sz="quarter" idx="11"/>
          </p:nvPr>
        </p:nvSpPr>
        <p:spPr/>
        <p:txBody>
          <a:bodyPr/>
          <a:p>
            <a:endParaRPr lang="ru-RU"/>
          </a:p>
        </p:txBody>
      </p:sp>
      <p:sp>
        <p:nvSpPr>
          <p:cNvPr id="1048689" name="Slide Number Placeholder 5"/>
          <p:cNvSpPr>
            <a:spLocks noGrp="1"/>
          </p:cNvSpPr>
          <p:nvPr>
            <p:ph type="sldNum" sz="quarter" idx="12"/>
          </p:nvPr>
        </p:nvSpPr>
        <p:spPr/>
        <p:txBody>
          <a:bodyPr/>
          <a:p>
            <a:fld id="{A6C8F27C-53C8-4148-9484-2D6375078A23}" type="slidenum">
              <a:rPr lang="ru-RU" smtClean="0"/>
              <a:t>‹#›</a:t>
            </a:fld>
            <a:endParaRPr lang="ru-RU"/>
          </a:p>
        </p:txBody>
      </p:sp>
      <p:sp>
        <p:nvSpPr>
          <p:cNvPr id="1048690"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91"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91" name=""/>
        <p:cNvGrpSpPr/>
        <p:nvPr/>
      </p:nvGrpSpPr>
      <p:grpSpPr>
        <a:xfrm>
          <a:off x="0" y="0"/>
          <a:ext cx="0" cy="0"/>
          <a:chOff x="0" y="0"/>
          <a:chExt cx="0" cy="0"/>
        </a:xfrm>
      </p:grpSpPr>
      <p:sp>
        <p:nvSpPr>
          <p:cNvPr id="1048708"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ru-RU" smtClean="0"/>
              <a:t>Образец заголовка</a:t>
            </a:r>
            <a:endParaRPr dirty="0" lang="en-US"/>
          </a:p>
        </p:txBody>
      </p:sp>
      <p:sp>
        <p:nvSpPr>
          <p:cNvPr id="104870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ru-RU" smtClean="0"/>
              <a:t>Образец текста</a:t>
            </a:r>
          </a:p>
        </p:txBody>
      </p:sp>
      <p:sp>
        <p:nvSpPr>
          <p:cNvPr id="1048710" name="Date Placeholder 3"/>
          <p:cNvSpPr>
            <a:spLocks noGrp="1"/>
          </p:cNvSpPr>
          <p:nvPr>
            <p:ph type="dt" sz="half" idx="10"/>
          </p:nvPr>
        </p:nvSpPr>
        <p:spPr/>
        <p:txBody>
          <a:bodyPr/>
          <a:p>
            <a:fld id="{73E984C3-D21D-4136-8107-23CFB78C7BCD}" type="datetimeFigureOut">
              <a:rPr lang="ru-RU" smtClean="0"/>
              <a:t>14.04.2021</a:t>
            </a:fld>
            <a:endParaRPr lang="ru-RU"/>
          </a:p>
        </p:txBody>
      </p:sp>
      <p:sp>
        <p:nvSpPr>
          <p:cNvPr id="1048711" name="Footer Placeholder 4"/>
          <p:cNvSpPr>
            <a:spLocks noGrp="1"/>
          </p:cNvSpPr>
          <p:nvPr>
            <p:ph type="ftr" sz="quarter" idx="11"/>
          </p:nvPr>
        </p:nvSpPr>
        <p:spPr/>
        <p:txBody>
          <a:bodyPr/>
          <a:p>
            <a:endParaRPr lang="ru-RU"/>
          </a:p>
        </p:txBody>
      </p:sp>
      <p:sp>
        <p:nvSpPr>
          <p:cNvPr id="1048712" name="Slide Number Placeholder 5"/>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86" name=""/>
        <p:cNvGrpSpPr/>
        <p:nvPr/>
      </p:nvGrpSpPr>
      <p:grpSpPr>
        <a:xfrm>
          <a:off x="0" y="0"/>
          <a:ext cx="0" cy="0"/>
          <a:chOff x="0" y="0"/>
          <a:chExt cx="0" cy="0"/>
        </a:xfrm>
      </p:grpSpPr>
      <p:sp>
        <p:nvSpPr>
          <p:cNvPr id="1048676"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ru-RU" smtClean="0"/>
              <a:t>Образец заголовка</a:t>
            </a:r>
            <a:endParaRPr dirty="0" lang="en-US"/>
          </a:p>
        </p:txBody>
      </p:sp>
      <p:sp>
        <p:nvSpPr>
          <p:cNvPr id="1048677"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ru-RU" smtClean="0"/>
              <a:t>Образец текста</a:t>
            </a:r>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ru-RU" smtClean="0"/>
              <a:t>Образец текста</a:t>
            </a:r>
          </a:p>
        </p:txBody>
      </p:sp>
      <p:sp>
        <p:nvSpPr>
          <p:cNvPr id="1048679" name="Date Placeholder 3"/>
          <p:cNvSpPr>
            <a:spLocks noGrp="1"/>
          </p:cNvSpPr>
          <p:nvPr>
            <p:ph type="dt" sz="half" idx="10"/>
          </p:nvPr>
        </p:nvSpPr>
        <p:spPr/>
        <p:txBody>
          <a:bodyPr/>
          <a:p>
            <a:fld id="{73E984C3-D21D-4136-8107-23CFB78C7BCD}" type="datetimeFigureOut">
              <a:rPr lang="ru-RU" smtClean="0"/>
              <a:t>14.04.2021</a:t>
            </a:fld>
            <a:endParaRPr lang="ru-RU"/>
          </a:p>
        </p:txBody>
      </p:sp>
      <p:sp>
        <p:nvSpPr>
          <p:cNvPr id="1048680" name="Footer Placeholder 4"/>
          <p:cNvSpPr>
            <a:spLocks noGrp="1"/>
          </p:cNvSpPr>
          <p:nvPr>
            <p:ph type="ftr" sz="quarter" idx="11"/>
          </p:nvPr>
        </p:nvSpPr>
        <p:spPr/>
        <p:txBody>
          <a:bodyPr/>
          <a:p>
            <a:endParaRPr lang="ru-RU"/>
          </a:p>
        </p:txBody>
      </p:sp>
      <p:sp>
        <p:nvSpPr>
          <p:cNvPr id="1048681" name="Slide Number Placeholder 5"/>
          <p:cNvSpPr>
            <a:spLocks noGrp="1"/>
          </p:cNvSpPr>
          <p:nvPr>
            <p:ph type="sldNum" sz="quarter" idx="12"/>
          </p:nvPr>
        </p:nvSpPr>
        <p:spPr/>
        <p:txBody>
          <a:bodyPr/>
          <a:p>
            <a:fld id="{A6C8F27C-53C8-4148-9484-2D6375078A23}" type="slidenum">
              <a:rPr lang="ru-RU" smtClean="0"/>
              <a:t>‹#›</a:t>
            </a:fld>
            <a:endParaRPr lang="ru-RU"/>
          </a:p>
        </p:txBody>
      </p:sp>
      <p:sp>
        <p:nvSpPr>
          <p:cNvPr id="1048682"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3"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94" name=""/>
        <p:cNvGrpSpPr/>
        <p:nvPr/>
      </p:nvGrpSpPr>
      <p:grpSpPr>
        <a:xfrm>
          <a:off x="0" y="0"/>
          <a:ext cx="0" cy="0"/>
          <a:chOff x="0" y="0"/>
          <a:chExt cx="0" cy="0"/>
        </a:xfrm>
      </p:grpSpPr>
      <p:sp>
        <p:nvSpPr>
          <p:cNvPr id="104872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ru-RU" smtClean="0"/>
              <a:t>Образец заголовка</a:t>
            </a:r>
            <a:endParaRPr dirty="0" lang="en-US"/>
          </a:p>
        </p:txBody>
      </p:sp>
      <p:sp>
        <p:nvSpPr>
          <p:cNvPr id="104872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ru-RU" smtClean="0"/>
              <a:t>Образец текста</a:t>
            </a:r>
          </a:p>
        </p:txBody>
      </p:sp>
      <p:sp>
        <p:nvSpPr>
          <p:cNvPr id="104872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ru-RU" smtClean="0"/>
              <a:t>Образец текста</a:t>
            </a:r>
          </a:p>
        </p:txBody>
      </p:sp>
      <p:sp>
        <p:nvSpPr>
          <p:cNvPr id="1048727" name="Date Placeholder 3"/>
          <p:cNvSpPr>
            <a:spLocks noGrp="1"/>
          </p:cNvSpPr>
          <p:nvPr>
            <p:ph type="dt" sz="half" idx="10"/>
          </p:nvPr>
        </p:nvSpPr>
        <p:spPr/>
        <p:txBody>
          <a:bodyPr/>
          <a:p>
            <a:fld id="{73E984C3-D21D-4136-8107-23CFB78C7BCD}" type="datetimeFigureOut">
              <a:rPr lang="ru-RU" smtClean="0"/>
              <a:t>14.04.2021</a:t>
            </a:fld>
            <a:endParaRPr lang="ru-RU"/>
          </a:p>
        </p:txBody>
      </p:sp>
      <p:sp>
        <p:nvSpPr>
          <p:cNvPr id="1048728" name="Footer Placeholder 4"/>
          <p:cNvSpPr>
            <a:spLocks noGrp="1"/>
          </p:cNvSpPr>
          <p:nvPr>
            <p:ph type="ftr" sz="quarter" idx="11"/>
          </p:nvPr>
        </p:nvSpPr>
        <p:spPr/>
        <p:txBody>
          <a:bodyPr/>
          <a:p>
            <a:endParaRPr lang="ru-RU"/>
          </a:p>
        </p:txBody>
      </p:sp>
      <p:sp>
        <p:nvSpPr>
          <p:cNvPr id="1048729" name="Slide Number Placeholder 5"/>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Заголовок и вертикальный текст">
    <p:spTree>
      <p:nvGrpSpPr>
        <p:cNvPr id="88" name=""/>
        <p:cNvGrpSpPr/>
        <p:nvPr/>
      </p:nvGrpSpPr>
      <p:grpSpPr>
        <a:xfrm>
          <a:off x="0" y="0"/>
          <a:ext cx="0" cy="0"/>
          <a:chOff x="0" y="0"/>
          <a:chExt cx="0" cy="0"/>
        </a:xfrm>
      </p:grpSpPr>
      <p:sp>
        <p:nvSpPr>
          <p:cNvPr id="1048692" name="Title 1"/>
          <p:cNvSpPr>
            <a:spLocks noGrp="1"/>
          </p:cNvSpPr>
          <p:nvPr>
            <p:ph type="title"/>
          </p:nvPr>
        </p:nvSpPr>
        <p:spPr/>
        <p:txBody>
          <a:bodyPr/>
          <a:p>
            <a:r>
              <a:rPr lang="ru-RU" smtClean="0"/>
              <a:t>Образец заголовка</a:t>
            </a:r>
            <a:endParaRPr dirty="0" lang="en-US"/>
          </a:p>
        </p:txBody>
      </p:sp>
      <p:sp>
        <p:nvSpPr>
          <p:cNvPr id="1048693" name="Vertical Text Placeholder 2"/>
          <p:cNvSpPr>
            <a:spLocks noGrp="1"/>
          </p:cNvSpPr>
          <p:nvPr>
            <p:ph type="body" orient="vert" idx="1"/>
          </p:nvPr>
        </p:nvSpPr>
        <p:spPr/>
        <p:txBody>
          <a:bodyPr vert="eaVert"/>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dirty="0" lang="en-US"/>
          </a:p>
        </p:txBody>
      </p:sp>
      <p:sp>
        <p:nvSpPr>
          <p:cNvPr id="1048694" name="Date Placeholder 3"/>
          <p:cNvSpPr>
            <a:spLocks noGrp="1"/>
          </p:cNvSpPr>
          <p:nvPr>
            <p:ph type="dt" sz="half" idx="10"/>
          </p:nvPr>
        </p:nvSpPr>
        <p:spPr/>
        <p:txBody>
          <a:bodyPr/>
          <a:p>
            <a:fld id="{73E984C3-D21D-4136-8107-23CFB78C7BCD}" type="datetimeFigureOut">
              <a:rPr lang="ru-RU" smtClean="0"/>
              <a:t>14.04.2021</a:t>
            </a:fld>
            <a:endParaRPr lang="ru-RU"/>
          </a:p>
        </p:txBody>
      </p:sp>
      <p:sp>
        <p:nvSpPr>
          <p:cNvPr id="1048695" name="Footer Placeholder 4"/>
          <p:cNvSpPr>
            <a:spLocks noGrp="1"/>
          </p:cNvSpPr>
          <p:nvPr>
            <p:ph type="ftr" sz="quarter" idx="11"/>
          </p:nvPr>
        </p:nvSpPr>
        <p:spPr/>
        <p:txBody>
          <a:bodyPr/>
          <a:p>
            <a:endParaRPr lang="ru-RU"/>
          </a:p>
        </p:txBody>
      </p:sp>
      <p:sp>
        <p:nvSpPr>
          <p:cNvPr id="1048696" name="Slide Number Placeholder 5"/>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Вертикальный заголовок и текст">
    <p:spTree>
      <p:nvGrpSpPr>
        <p:cNvPr id="96" name=""/>
        <p:cNvGrpSpPr/>
        <p:nvPr/>
      </p:nvGrpSpPr>
      <p:grpSpPr>
        <a:xfrm>
          <a:off x="0" y="0"/>
          <a:ext cx="0" cy="0"/>
          <a:chOff x="0" y="0"/>
          <a:chExt cx="0" cy="0"/>
        </a:xfrm>
      </p:grpSpPr>
      <p:sp>
        <p:nvSpPr>
          <p:cNvPr id="1048736" name="Vertical Title 1"/>
          <p:cNvSpPr>
            <a:spLocks noGrp="1"/>
          </p:cNvSpPr>
          <p:nvPr>
            <p:ph type="title" orient="vert"/>
          </p:nvPr>
        </p:nvSpPr>
        <p:spPr>
          <a:xfrm>
            <a:off x="7967673" y="609599"/>
            <a:ext cx="1304743" cy="5251451"/>
          </a:xfrm>
        </p:spPr>
        <p:txBody>
          <a:bodyPr anchor="ctr" vert="eaVert"/>
          <a:p>
            <a:r>
              <a:rPr lang="ru-RU" smtClean="0"/>
              <a:t>Образец заголовка</a:t>
            </a:r>
            <a:endParaRPr dirty="0" lang="en-US"/>
          </a:p>
        </p:txBody>
      </p:sp>
      <p:sp>
        <p:nvSpPr>
          <p:cNvPr id="1048737" name="Vertical Text Placeholder 2"/>
          <p:cNvSpPr>
            <a:spLocks noGrp="1"/>
          </p:cNvSpPr>
          <p:nvPr>
            <p:ph type="body" orient="vert" idx="1"/>
          </p:nvPr>
        </p:nvSpPr>
        <p:spPr>
          <a:xfrm>
            <a:off x="677335" y="609600"/>
            <a:ext cx="7060150" cy="5251450"/>
          </a:xfrm>
        </p:spPr>
        <p:txBody>
          <a:bodyPr vert="eaVert"/>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dirty="0" lang="en-US"/>
          </a:p>
        </p:txBody>
      </p:sp>
      <p:sp>
        <p:nvSpPr>
          <p:cNvPr id="1048738" name="Date Placeholder 3"/>
          <p:cNvSpPr>
            <a:spLocks noGrp="1"/>
          </p:cNvSpPr>
          <p:nvPr>
            <p:ph type="dt" sz="half" idx="10"/>
          </p:nvPr>
        </p:nvSpPr>
        <p:spPr/>
        <p:txBody>
          <a:bodyPr/>
          <a:p>
            <a:fld id="{73E984C3-D21D-4136-8107-23CFB78C7BCD}" type="datetimeFigureOut">
              <a:rPr lang="ru-RU" smtClean="0"/>
              <a:t>14.04.2021</a:t>
            </a:fld>
            <a:endParaRPr lang="ru-RU"/>
          </a:p>
        </p:txBody>
      </p:sp>
      <p:sp>
        <p:nvSpPr>
          <p:cNvPr id="1048739" name="Footer Placeholder 4"/>
          <p:cNvSpPr>
            <a:spLocks noGrp="1"/>
          </p:cNvSpPr>
          <p:nvPr>
            <p:ph type="ftr" sz="quarter" idx="11"/>
          </p:nvPr>
        </p:nvSpPr>
        <p:spPr/>
        <p:txBody>
          <a:bodyPr/>
          <a:p>
            <a:endParaRPr lang="ru-RU"/>
          </a:p>
        </p:txBody>
      </p:sp>
      <p:sp>
        <p:nvSpPr>
          <p:cNvPr id="1048740" name="Slide Number Placeholder 5"/>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Заголовок и объект">
    <p:spTree>
      <p:nvGrpSpPr>
        <p:cNvPr id="60" name=""/>
        <p:cNvGrpSpPr/>
        <p:nvPr/>
      </p:nvGrpSpPr>
      <p:grpSpPr>
        <a:xfrm>
          <a:off x="0" y="0"/>
          <a:ext cx="0" cy="0"/>
          <a:chOff x="0" y="0"/>
          <a:chExt cx="0" cy="0"/>
        </a:xfrm>
      </p:grpSpPr>
      <p:sp>
        <p:nvSpPr>
          <p:cNvPr id="1048627" name="Title 1"/>
          <p:cNvSpPr>
            <a:spLocks noGrp="1"/>
          </p:cNvSpPr>
          <p:nvPr>
            <p:ph type="title"/>
          </p:nvPr>
        </p:nvSpPr>
        <p:spPr/>
        <p:txBody>
          <a:bodyPr>
            <a:normAutofit/>
          </a:bodyPr>
          <a:lstStyle>
            <a:lvl1pPr>
              <a:defRPr sz="3600"/>
            </a:lvl1pPr>
          </a:lstStyle>
          <a:p>
            <a:r>
              <a:rPr lang="ru-RU" smtClean="0"/>
              <a:t>Образец заголовка</a:t>
            </a:r>
            <a:endParaRPr dirty="0" lang="en-US"/>
          </a:p>
        </p:txBody>
      </p:sp>
      <p:sp>
        <p:nvSpPr>
          <p:cNvPr id="1048628" name="Content Placeholder 2"/>
          <p:cNvSpPr>
            <a:spLocks noGrp="1"/>
          </p:cNvSpPr>
          <p:nvPr>
            <p:ph idx="1"/>
          </p:nvPr>
        </p:nvSpPr>
        <p:spPr/>
        <p:txBody>
          <a:bodyPr/>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dirty="0" lang="en-US"/>
          </a:p>
        </p:txBody>
      </p:sp>
      <p:sp>
        <p:nvSpPr>
          <p:cNvPr id="1048629" name="Date Placeholder 3"/>
          <p:cNvSpPr>
            <a:spLocks noGrp="1"/>
          </p:cNvSpPr>
          <p:nvPr>
            <p:ph type="dt" sz="half" idx="10"/>
          </p:nvPr>
        </p:nvSpPr>
        <p:spPr/>
        <p:txBody>
          <a:bodyPr/>
          <a:p>
            <a:fld id="{73E984C3-D21D-4136-8107-23CFB78C7BCD}" type="datetimeFigureOut">
              <a:rPr lang="ru-RU" smtClean="0"/>
              <a:t>14.04.2021</a:t>
            </a:fld>
            <a:endParaRPr lang="ru-RU"/>
          </a:p>
        </p:txBody>
      </p:sp>
      <p:sp>
        <p:nvSpPr>
          <p:cNvPr id="1048630" name="Footer Placeholder 4"/>
          <p:cNvSpPr>
            <a:spLocks noGrp="1"/>
          </p:cNvSpPr>
          <p:nvPr>
            <p:ph type="ftr" sz="quarter" idx="11"/>
          </p:nvPr>
        </p:nvSpPr>
        <p:spPr/>
        <p:txBody>
          <a:bodyPr/>
          <a:p>
            <a:endParaRPr lang="ru-RU"/>
          </a:p>
        </p:txBody>
      </p:sp>
      <p:sp>
        <p:nvSpPr>
          <p:cNvPr id="1048631" name="Slide Number Placeholder 5"/>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Заголовок раздела">
    <p:spTree>
      <p:nvGrpSpPr>
        <p:cNvPr id="46" name=""/>
        <p:cNvGrpSpPr/>
        <p:nvPr/>
      </p:nvGrpSpPr>
      <p:grpSpPr>
        <a:xfrm>
          <a:off x="0" y="0"/>
          <a:ext cx="0" cy="0"/>
          <a:chOff x="0" y="0"/>
          <a:chExt cx="0" cy="0"/>
        </a:xfrm>
      </p:grpSpPr>
      <p:sp>
        <p:nvSpPr>
          <p:cNvPr id="1048589" name="Title 1"/>
          <p:cNvSpPr>
            <a:spLocks noGrp="1"/>
          </p:cNvSpPr>
          <p:nvPr>
            <p:ph type="title"/>
          </p:nvPr>
        </p:nvSpPr>
        <p:spPr>
          <a:xfrm>
            <a:off x="677335" y="2700867"/>
            <a:ext cx="8596668" cy="1826581"/>
          </a:xfrm>
        </p:spPr>
        <p:txBody>
          <a:bodyPr anchor="b"/>
          <a:lstStyle>
            <a:lvl1pPr algn="l">
              <a:defRPr b="0" cap="none" sz="4000"/>
            </a:lvl1pPr>
          </a:lstStyle>
          <a:p>
            <a:r>
              <a:rPr lang="ru-RU" smtClean="0"/>
              <a:t>Образец заголовка</a:t>
            </a:r>
            <a:endParaRPr dirty="0" lang="en-US"/>
          </a:p>
        </p:txBody>
      </p:sp>
      <p:sp>
        <p:nvSpPr>
          <p:cNvPr id="1048590"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ru-RU" smtClean="0"/>
              <a:t>Образец текста</a:t>
            </a:r>
          </a:p>
        </p:txBody>
      </p:sp>
      <p:sp>
        <p:nvSpPr>
          <p:cNvPr id="1048591" name="Date Placeholder 3"/>
          <p:cNvSpPr>
            <a:spLocks noGrp="1"/>
          </p:cNvSpPr>
          <p:nvPr>
            <p:ph type="dt" sz="half" idx="10"/>
          </p:nvPr>
        </p:nvSpPr>
        <p:spPr/>
        <p:txBody>
          <a:bodyPr/>
          <a:p>
            <a:fld id="{73E984C3-D21D-4136-8107-23CFB78C7BCD}" type="datetimeFigureOut">
              <a:rPr lang="ru-RU" smtClean="0"/>
              <a:t>14.04.2021</a:t>
            </a:fld>
            <a:endParaRPr lang="ru-RU"/>
          </a:p>
        </p:txBody>
      </p:sp>
      <p:sp>
        <p:nvSpPr>
          <p:cNvPr id="1048592" name="Footer Placeholder 4"/>
          <p:cNvSpPr>
            <a:spLocks noGrp="1"/>
          </p:cNvSpPr>
          <p:nvPr>
            <p:ph type="ftr" sz="quarter" idx="11"/>
          </p:nvPr>
        </p:nvSpPr>
        <p:spPr/>
        <p:txBody>
          <a:bodyPr/>
          <a:p>
            <a:endParaRPr lang="ru-RU"/>
          </a:p>
        </p:txBody>
      </p:sp>
      <p:sp>
        <p:nvSpPr>
          <p:cNvPr id="1048593" name="Slide Number Placeholder 5"/>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Два объекта">
    <p:spTree>
      <p:nvGrpSpPr>
        <p:cNvPr id="93" name=""/>
        <p:cNvGrpSpPr/>
        <p:nvPr/>
      </p:nvGrpSpPr>
      <p:grpSpPr>
        <a:xfrm>
          <a:off x="0" y="0"/>
          <a:ext cx="0" cy="0"/>
          <a:chOff x="0" y="0"/>
          <a:chExt cx="0" cy="0"/>
        </a:xfrm>
      </p:grpSpPr>
      <p:sp>
        <p:nvSpPr>
          <p:cNvPr id="1048718" name="Title 1"/>
          <p:cNvSpPr>
            <a:spLocks noGrp="1"/>
          </p:cNvSpPr>
          <p:nvPr>
            <p:ph type="title"/>
          </p:nvPr>
        </p:nvSpPr>
        <p:spPr/>
        <p:txBody>
          <a:bodyPr/>
          <a:p>
            <a:r>
              <a:rPr lang="ru-RU" smtClean="0"/>
              <a:t>Образец заголовка</a:t>
            </a:r>
            <a:endParaRPr dirty="0" lang="en-US"/>
          </a:p>
        </p:txBody>
      </p:sp>
      <p:sp>
        <p:nvSpPr>
          <p:cNvPr id="1048719" name="Content Placeholder 2"/>
          <p:cNvSpPr>
            <a:spLocks noGrp="1"/>
          </p:cNvSpPr>
          <p:nvPr>
            <p:ph sz="half" idx="1"/>
          </p:nvPr>
        </p:nvSpPr>
        <p:spPr>
          <a:xfrm>
            <a:off x="677334" y="2160589"/>
            <a:ext cx="4184035" cy="3880772"/>
          </a:xfrm>
        </p:spPr>
        <p:txBody>
          <a:bodyPr/>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dirty="0" lang="en-US"/>
          </a:p>
        </p:txBody>
      </p:sp>
      <p:sp>
        <p:nvSpPr>
          <p:cNvPr id="1048720" name="Content Placeholder 3"/>
          <p:cNvSpPr>
            <a:spLocks noGrp="1"/>
          </p:cNvSpPr>
          <p:nvPr>
            <p:ph sz="half" idx="2"/>
          </p:nvPr>
        </p:nvSpPr>
        <p:spPr>
          <a:xfrm>
            <a:off x="5089970" y="2160589"/>
            <a:ext cx="4184034" cy="3880773"/>
          </a:xfrm>
        </p:spPr>
        <p:txBody>
          <a:bodyPr/>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dirty="0" lang="en-US"/>
          </a:p>
        </p:txBody>
      </p:sp>
      <p:sp>
        <p:nvSpPr>
          <p:cNvPr id="1048721" name="Date Placeholder 4"/>
          <p:cNvSpPr>
            <a:spLocks noGrp="1"/>
          </p:cNvSpPr>
          <p:nvPr>
            <p:ph type="dt" sz="half" idx="10"/>
          </p:nvPr>
        </p:nvSpPr>
        <p:spPr/>
        <p:txBody>
          <a:bodyPr/>
          <a:p>
            <a:fld id="{73E984C3-D21D-4136-8107-23CFB78C7BCD}" type="datetimeFigureOut">
              <a:rPr lang="ru-RU" smtClean="0"/>
              <a:t>14.04.2021</a:t>
            </a:fld>
            <a:endParaRPr lang="ru-RU"/>
          </a:p>
        </p:txBody>
      </p:sp>
      <p:sp>
        <p:nvSpPr>
          <p:cNvPr id="1048722" name="Footer Placeholder 5"/>
          <p:cNvSpPr>
            <a:spLocks noGrp="1"/>
          </p:cNvSpPr>
          <p:nvPr>
            <p:ph type="ftr" sz="quarter" idx="11"/>
          </p:nvPr>
        </p:nvSpPr>
        <p:spPr/>
        <p:txBody>
          <a:bodyPr/>
          <a:p>
            <a:endParaRPr lang="ru-RU"/>
          </a:p>
        </p:txBody>
      </p:sp>
      <p:sp>
        <p:nvSpPr>
          <p:cNvPr id="1048723" name="Slide Number Placeholder 6"/>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Сравнение">
    <p:spTree>
      <p:nvGrpSpPr>
        <p:cNvPr id="89" name=""/>
        <p:cNvGrpSpPr/>
        <p:nvPr/>
      </p:nvGrpSpPr>
      <p:grpSpPr>
        <a:xfrm>
          <a:off x="0" y="0"/>
          <a:ext cx="0" cy="0"/>
          <a:chOff x="0" y="0"/>
          <a:chExt cx="0" cy="0"/>
        </a:xfrm>
      </p:grpSpPr>
      <p:sp>
        <p:nvSpPr>
          <p:cNvPr id="1048697" name="Title 1"/>
          <p:cNvSpPr>
            <a:spLocks noGrp="1"/>
          </p:cNvSpPr>
          <p:nvPr>
            <p:ph type="title"/>
          </p:nvPr>
        </p:nvSpPr>
        <p:spPr/>
        <p:txBody>
          <a:bodyPr/>
          <a:p>
            <a:r>
              <a:rPr lang="ru-RU" smtClean="0"/>
              <a:t>Образец заголовка</a:t>
            </a:r>
            <a:endParaRPr dirty="0" lang="en-US"/>
          </a:p>
        </p:txBody>
      </p:sp>
      <p:sp>
        <p:nvSpPr>
          <p:cNvPr id="104869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smtClean="0"/>
              <a:t>Образец текста</a:t>
            </a:r>
          </a:p>
        </p:txBody>
      </p:sp>
      <p:sp>
        <p:nvSpPr>
          <p:cNvPr id="1048699" name="Content Placeholder 3"/>
          <p:cNvSpPr>
            <a:spLocks noGrp="1"/>
          </p:cNvSpPr>
          <p:nvPr>
            <p:ph sz="half" idx="2"/>
          </p:nvPr>
        </p:nvSpPr>
        <p:spPr>
          <a:xfrm>
            <a:off x="675745" y="2737245"/>
            <a:ext cx="4185623" cy="3304117"/>
          </a:xfrm>
        </p:spPr>
        <p:txBody>
          <a:bodyPr>
            <a:normAutofit/>
          </a:bodyPr>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dirty="0" lang="en-US"/>
          </a:p>
        </p:txBody>
      </p:sp>
      <p:sp>
        <p:nvSpPr>
          <p:cNvPr id="104870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smtClean="0"/>
              <a:t>Образец текста</a:t>
            </a:r>
          </a:p>
        </p:txBody>
      </p:sp>
      <p:sp>
        <p:nvSpPr>
          <p:cNvPr id="1048701" name="Content Placeholder 5"/>
          <p:cNvSpPr>
            <a:spLocks noGrp="1"/>
          </p:cNvSpPr>
          <p:nvPr>
            <p:ph sz="quarter" idx="4"/>
          </p:nvPr>
        </p:nvSpPr>
        <p:spPr>
          <a:xfrm>
            <a:off x="5088384" y="2737245"/>
            <a:ext cx="4185617" cy="3304117"/>
          </a:xfrm>
        </p:spPr>
        <p:txBody>
          <a:bodyPr>
            <a:normAutofit/>
          </a:bodyPr>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dirty="0" lang="en-US"/>
          </a:p>
        </p:txBody>
      </p:sp>
      <p:sp>
        <p:nvSpPr>
          <p:cNvPr id="1048702" name="Date Placeholder 6"/>
          <p:cNvSpPr>
            <a:spLocks noGrp="1"/>
          </p:cNvSpPr>
          <p:nvPr>
            <p:ph type="dt" sz="half" idx="10"/>
          </p:nvPr>
        </p:nvSpPr>
        <p:spPr/>
        <p:txBody>
          <a:bodyPr/>
          <a:p>
            <a:fld id="{73E984C3-D21D-4136-8107-23CFB78C7BCD}" type="datetimeFigureOut">
              <a:rPr lang="ru-RU" smtClean="0"/>
              <a:t>14.04.2021</a:t>
            </a:fld>
            <a:endParaRPr lang="ru-RU"/>
          </a:p>
        </p:txBody>
      </p:sp>
      <p:sp>
        <p:nvSpPr>
          <p:cNvPr id="1048703" name="Footer Placeholder 7"/>
          <p:cNvSpPr>
            <a:spLocks noGrp="1"/>
          </p:cNvSpPr>
          <p:nvPr>
            <p:ph type="ftr" sz="quarter" idx="11"/>
          </p:nvPr>
        </p:nvSpPr>
        <p:spPr/>
        <p:txBody>
          <a:bodyPr/>
          <a:p>
            <a:endParaRPr lang="ru-RU"/>
          </a:p>
        </p:txBody>
      </p:sp>
      <p:sp>
        <p:nvSpPr>
          <p:cNvPr id="1048704" name="Slide Number Placeholder 8"/>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Только заголовок">
    <p:spTree>
      <p:nvGrpSpPr>
        <p:cNvPr id="50" name=""/>
        <p:cNvGrpSpPr/>
        <p:nvPr/>
      </p:nvGrpSpPr>
      <p:grpSpPr>
        <a:xfrm>
          <a:off x="0" y="0"/>
          <a:ext cx="0" cy="0"/>
          <a:chOff x="0" y="0"/>
          <a:chExt cx="0" cy="0"/>
        </a:xfrm>
      </p:grpSpPr>
      <p:sp>
        <p:nvSpPr>
          <p:cNvPr id="1048595" name="Title 1"/>
          <p:cNvSpPr>
            <a:spLocks noGrp="1"/>
          </p:cNvSpPr>
          <p:nvPr>
            <p:ph type="title"/>
          </p:nvPr>
        </p:nvSpPr>
        <p:spPr>
          <a:xfrm>
            <a:off x="677334" y="609600"/>
            <a:ext cx="8596668" cy="1320800"/>
          </a:xfrm>
        </p:spPr>
        <p:txBody>
          <a:bodyPr/>
          <a:p>
            <a:r>
              <a:rPr lang="ru-RU" smtClean="0"/>
              <a:t>Образец заголовка</a:t>
            </a:r>
            <a:endParaRPr dirty="0" lang="en-US"/>
          </a:p>
        </p:txBody>
      </p:sp>
      <p:sp>
        <p:nvSpPr>
          <p:cNvPr id="1048596" name="Date Placeholder 2"/>
          <p:cNvSpPr>
            <a:spLocks noGrp="1"/>
          </p:cNvSpPr>
          <p:nvPr>
            <p:ph type="dt" sz="half" idx="10"/>
          </p:nvPr>
        </p:nvSpPr>
        <p:spPr/>
        <p:txBody>
          <a:bodyPr/>
          <a:p>
            <a:fld id="{73E984C3-D21D-4136-8107-23CFB78C7BCD}" type="datetimeFigureOut">
              <a:rPr lang="ru-RU" smtClean="0"/>
              <a:t>14.04.2021</a:t>
            </a:fld>
            <a:endParaRPr lang="ru-RU"/>
          </a:p>
        </p:txBody>
      </p:sp>
      <p:sp>
        <p:nvSpPr>
          <p:cNvPr id="1048597" name="Footer Placeholder 3"/>
          <p:cNvSpPr>
            <a:spLocks noGrp="1"/>
          </p:cNvSpPr>
          <p:nvPr>
            <p:ph type="ftr" sz="quarter" idx="11"/>
          </p:nvPr>
        </p:nvSpPr>
        <p:spPr/>
        <p:txBody>
          <a:bodyPr/>
          <a:p>
            <a:endParaRPr lang="ru-RU"/>
          </a:p>
        </p:txBody>
      </p:sp>
      <p:sp>
        <p:nvSpPr>
          <p:cNvPr id="1048598" name="Slide Number Placeholder 4"/>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Пустой слайд">
    <p:spTree>
      <p:nvGrpSpPr>
        <p:cNvPr id="90" name=""/>
        <p:cNvGrpSpPr/>
        <p:nvPr/>
      </p:nvGrpSpPr>
      <p:grpSpPr>
        <a:xfrm>
          <a:off x="0" y="0"/>
          <a:ext cx="0" cy="0"/>
          <a:chOff x="0" y="0"/>
          <a:chExt cx="0" cy="0"/>
        </a:xfrm>
      </p:grpSpPr>
      <p:sp>
        <p:nvSpPr>
          <p:cNvPr id="1048705" name="Date Placeholder 1"/>
          <p:cNvSpPr>
            <a:spLocks noGrp="1"/>
          </p:cNvSpPr>
          <p:nvPr>
            <p:ph type="dt" sz="half" idx="10"/>
          </p:nvPr>
        </p:nvSpPr>
        <p:spPr/>
        <p:txBody>
          <a:bodyPr/>
          <a:p>
            <a:fld id="{73E984C3-D21D-4136-8107-23CFB78C7BCD}" type="datetimeFigureOut">
              <a:rPr lang="ru-RU" smtClean="0"/>
              <a:t>14.04.2021</a:t>
            </a:fld>
            <a:endParaRPr lang="ru-RU"/>
          </a:p>
        </p:txBody>
      </p:sp>
      <p:sp>
        <p:nvSpPr>
          <p:cNvPr id="1048706" name="Footer Placeholder 2"/>
          <p:cNvSpPr>
            <a:spLocks noGrp="1"/>
          </p:cNvSpPr>
          <p:nvPr>
            <p:ph type="ftr" sz="quarter" idx="11"/>
          </p:nvPr>
        </p:nvSpPr>
        <p:spPr/>
        <p:txBody>
          <a:bodyPr/>
          <a:p>
            <a:endParaRPr lang="ru-RU"/>
          </a:p>
        </p:txBody>
      </p:sp>
      <p:sp>
        <p:nvSpPr>
          <p:cNvPr id="1048707" name="Slide Number Placeholder 3"/>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Объект с подписью">
    <p:spTree>
      <p:nvGrpSpPr>
        <p:cNvPr id="95" name=""/>
        <p:cNvGrpSpPr/>
        <p:nvPr/>
      </p:nvGrpSpPr>
      <p:grpSpPr>
        <a:xfrm>
          <a:off x="0" y="0"/>
          <a:ext cx="0" cy="0"/>
          <a:chOff x="0" y="0"/>
          <a:chExt cx="0" cy="0"/>
        </a:xfrm>
      </p:grpSpPr>
      <p:sp>
        <p:nvSpPr>
          <p:cNvPr id="1048730"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dirty="0" lang="en-US"/>
          </a:p>
        </p:txBody>
      </p:sp>
      <p:sp>
        <p:nvSpPr>
          <p:cNvPr id="1048731" name="Content Placeholder 2"/>
          <p:cNvSpPr>
            <a:spLocks noGrp="1"/>
          </p:cNvSpPr>
          <p:nvPr>
            <p:ph idx="1"/>
          </p:nvPr>
        </p:nvSpPr>
        <p:spPr>
          <a:xfrm>
            <a:off x="4760461" y="514924"/>
            <a:ext cx="4513541" cy="5526437"/>
          </a:xfrm>
        </p:spPr>
        <p:txBody>
          <a:bodyPr>
            <a:normAutofit/>
          </a:bodyPr>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dirty="0" lang="en-US"/>
          </a:p>
        </p:txBody>
      </p:sp>
      <p:sp>
        <p:nvSpPr>
          <p:cNvPr id="104873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ru-RU" smtClean="0"/>
              <a:t>Образец текста</a:t>
            </a:r>
          </a:p>
        </p:txBody>
      </p:sp>
      <p:sp>
        <p:nvSpPr>
          <p:cNvPr id="1048733" name="Date Placeholder 4"/>
          <p:cNvSpPr>
            <a:spLocks noGrp="1"/>
          </p:cNvSpPr>
          <p:nvPr>
            <p:ph type="dt" sz="half" idx="10"/>
          </p:nvPr>
        </p:nvSpPr>
        <p:spPr/>
        <p:txBody>
          <a:bodyPr/>
          <a:p>
            <a:fld id="{73E984C3-D21D-4136-8107-23CFB78C7BCD}" type="datetimeFigureOut">
              <a:rPr lang="ru-RU" smtClean="0"/>
              <a:t>14.04.2021</a:t>
            </a:fld>
            <a:endParaRPr lang="ru-RU"/>
          </a:p>
        </p:txBody>
      </p:sp>
      <p:sp>
        <p:nvSpPr>
          <p:cNvPr id="1048734" name="Footer Placeholder 5"/>
          <p:cNvSpPr>
            <a:spLocks noGrp="1"/>
          </p:cNvSpPr>
          <p:nvPr>
            <p:ph type="ftr" sz="quarter" idx="11"/>
          </p:nvPr>
        </p:nvSpPr>
        <p:spPr/>
        <p:txBody>
          <a:bodyPr/>
          <a:p>
            <a:endParaRPr lang="ru-RU"/>
          </a:p>
        </p:txBody>
      </p:sp>
      <p:sp>
        <p:nvSpPr>
          <p:cNvPr id="1048735" name="Slide Number Placeholder 6"/>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Рисунок с подписью">
    <p:spTree>
      <p:nvGrpSpPr>
        <p:cNvPr id="54" name=""/>
        <p:cNvGrpSpPr/>
        <p:nvPr/>
      </p:nvGrpSpPr>
      <p:grpSpPr>
        <a:xfrm>
          <a:off x="0" y="0"/>
          <a:ext cx="0" cy="0"/>
          <a:chOff x="0" y="0"/>
          <a:chExt cx="0" cy="0"/>
        </a:xfrm>
      </p:grpSpPr>
      <p:sp>
        <p:nvSpPr>
          <p:cNvPr id="1048602" name="Title 1"/>
          <p:cNvSpPr>
            <a:spLocks noGrp="1"/>
          </p:cNvSpPr>
          <p:nvPr>
            <p:ph type="title"/>
          </p:nvPr>
        </p:nvSpPr>
        <p:spPr>
          <a:xfrm>
            <a:off x="677334" y="4800600"/>
            <a:ext cx="8596667" cy="566738"/>
          </a:xfrm>
        </p:spPr>
        <p:txBody>
          <a:bodyPr anchor="b">
            <a:normAutofit/>
          </a:bodyPr>
          <a:lstStyle>
            <a:lvl1pPr algn="l">
              <a:defRPr b="0" sz="2400"/>
            </a:lvl1pPr>
          </a:lstStyle>
          <a:p>
            <a:r>
              <a:rPr lang="ru-RU" smtClean="0"/>
              <a:t>Образец заголовка</a:t>
            </a:r>
            <a:endParaRPr dirty="0" lang="en-US"/>
          </a:p>
        </p:txBody>
      </p:sp>
      <p:sp>
        <p:nvSpPr>
          <p:cNvPr id="1048603"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ru-RU" smtClean="0"/>
              <a:t>Вставка рисунка</a:t>
            </a:r>
            <a:endParaRPr dirty="0" lang="en-US"/>
          </a:p>
        </p:txBody>
      </p:sp>
      <p:sp>
        <p:nvSpPr>
          <p:cNvPr id="1048604"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ru-RU" smtClean="0"/>
              <a:t>Образец текста</a:t>
            </a:r>
          </a:p>
        </p:txBody>
      </p:sp>
      <p:sp>
        <p:nvSpPr>
          <p:cNvPr id="1048605" name="Date Placeholder 4"/>
          <p:cNvSpPr>
            <a:spLocks noGrp="1"/>
          </p:cNvSpPr>
          <p:nvPr>
            <p:ph type="dt" sz="half" idx="10"/>
          </p:nvPr>
        </p:nvSpPr>
        <p:spPr/>
        <p:txBody>
          <a:bodyPr/>
          <a:p>
            <a:fld id="{73E984C3-D21D-4136-8107-23CFB78C7BCD}" type="datetimeFigureOut">
              <a:rPr lang="ru-RU" smtClean="0"/>
              <a:t>14.04.2021</a:t>
            </a:fld>
            <a:endParaRPr lang="ru-RU"/>
          </a:p>
        </p:txBody>
      </p:sp>
      <p:sp>
        <p:nvSpPr>
          <p:cNvPr id="1048606" name="Footer Placeholder 5"/>
          <p:cNvSpPr>
            <a:spLocks noGrp="1"/>
          </p:cNvSpPr>
          <p:nvPr>
            <p:ph type="ftr" sz="quarter" idx="11"/>
          </p:nvPr>
        </p:nvSpPr>
        <p:spPr/>
        <p:txBody>
          <a:bodyPr/>
          <a:p>
            <a:endParaRPr lang="ru-RU"/>
          </a:p>
        </p:txBody>
      </p:sp>
      <p:sp>
        <p:nvSpPr>
          <p:cNvPr id="1048607" name="Slide Number Placeholder 6"/>
          <p:cNvSpPr>
            <a:spLocks noGrp="1"/>
          </p:cNvSpPr>
          <p:nvPr>
            <p:ph type="sldNum" sz="quarter" idx="12"/>
          </p:nvPr>
        </p:nvSpPr>
        <p:spPr/>
        <p:txBody>
          <a:bodyPr/>
          <a:p>
            <a:fld id="{A6C8F27C-53C8-4148-9484-2D6375078A23}"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8" name=""/>
        <p:cNvGrpSpPr/>
        <p:nvPr/>
      </p:nvGrpSpPr>
      <p:grpSpPr>
        <a:xfrm>
          <a:off x="0" y="0"/>
          <a:ext cx="0" cy="0"/>
          <a:chOff x="0" y="0"/>
          <a:chExt cx="0" cy="0"/>
        </a:xfrm>
      </p:grpSpPr>
      <p:grpSp>
        <p:nvGrpSpPr>
          <p:cNvPr id="29"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ru-RU" smtClean="0"/>
              <a:t>Образец заголовка</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73E984C3-D21D-4136-8107-23CFB78C7BCD}" type="datetimeFigureOut">
              <a:rPr lang="ru-RU" smtClean="0"/>
              <a:t>14.04.2021</a:t>
            </a:fld>
            <a:endParaRPr lang="ru-RU"/>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ru-RU"/>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A6C8F27C-53C8-4148-9484-2D6375078A23}" type="slidenum">
              <a:rPr lang="ru-RU" smtClean="0"/>
              <a:t>‹#›</a:t>
            </a:fld>
            <a:endParaRPr lang="ru-RU"/>
          </a:p>
        </p:txBody>
      </p:sp>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5" name="Заголовок 1"/>
          <p:cNvSpPr>
            <a:spLocks noGrp="1"/>
          </p:cNvSpPr>
          <p:nvPr>
            <p:ph type="ctrTitle"/>
          </p:nvPr>
        </p:nvSpPr>
        <p:spPr>
          <a:xfrm>
            <a:off x="1038687" y="341634"/>
            <a:ext cx="9987379" cy="1877783"/>
          </a:xfrm>
        </p:spPr>
        <p:txBody>
          <a:bodyPr>
            <a:noAutofit/>
          </a:bodyPr>
          <a:p>
            <a:r>
              <a:rPr dirty="0" sz="6600" lang="en-US" smtClean="0">
                <a:solidFill>
                  <a:schemeClr val="accent1">
                    <a:lumMod val="50000"/>
                  </a:schemeClr>
                </a:solidFill>
                <a:latin typeface="Times New Roman" panose="02020603050405020304" pitchFamily="18" charset="0"/>
                <a:cs typeface="Times New Roman" panose="02020603050405020304" pitchFamily="18" charset="0"/>
              </a:rPr>
              <a:t>INSON POPULYATSIYASI</a:t>
            </a:r>
            <a:endParaRPr dirty="0" sz="6600" lang="ru-RU">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048626" name="Подзаголовок 2"/>
          <p:cNvSpPr>
            <a:spLocks noGrp="1"/>
          </p:cNvSpPr>
          <p:nvPr>
            <p:ph type="subTitle" idx="1"/>
          </p:nvPr>
        </p:nvSpPr>
        <p:spPr>
          <a:xfrm>
            <a:off x="2734492" y="2760617"/>
            <a:ext cx="3492137" cy="1445623"/>
          </a:xfrm>
        </p:spPr>
        <p:txBody>
          <a:bodyPr>
            <a:normAutofit fontScale="83333" lnSpcReduction="10000"/>
          </a:bodyPr>
          <a:p>
            <a:r>
              <a:rPr dirty="0" lang="en-US" smtClean="0">
                <a:latin typeface="Bahnschrift Condensed" panose="020B0502040204020203" pitchFamily="34" charset="0"/>
              </a:rPr>
              <a:t>REJA :          </a:t>
            </a:r>
            <a:endParaRPr dirty="0" lang="en-US">
              <a:latin typeface="Bahnschrift Condensed" panose="020B0502040204020203" pitchFamily="34" charset="0"/>
            </a:endParaRPr>
          </a:p>
          <a:p>
            <a:r>
              <a:rPr dirty="0" lang="en-US" smtClean="0">
                <a:solidFill>
                  <a:schemeClr val="accent1">
                    <a:lumMod val="50000"/>
                  </a:schemeClr>
                </a:solidFill>
              </a:rPr>
              <a:t>1.</a:t>
            </a:r>
            <a:r>
              <a:rPr dirty="0" lang="en-US" smtClean="0"/>
              <a:t>POPULYATSIYA VA MUHIT</a:t>
            </a:r>
          </a:p>
          <a:p>
            <a:r>
              <a:rPr dirty="0" lang="en-US" smtClean="0"/>
              <a:t>2.POPULYATSIYA KLASSIFIKATSIYASI</a:t>
            </a:r>
          </a:p>
          <a:p>
            <a:r>
              <a:rPr dirty="0" lang="en-US" smtClean="0"/>
              <a:t>3.POPUIYATSIYANING TUZILISHI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9" name="Заголовок 1"/>
          <p:cNvSpPr>
            <a:spLocks noGrp="1"/>
          </p:cNvSpPr>
          <p:nvPr>
            <p:ph type="title"/>
          </p:nvPr>
        </p:nvSpPr>
        <p:spPr>
          <a:xfrm>
            <a:off x="838199" y="1636576"/>
            <a:ext cx="10515600" cy="1325563"/>
          </a:xfrm>
        </p:spPr>
        <p:txBody>
          <a:bodyPr>
            <a:normAutofit fontScale="90000"/>
          </a:bodyPr>
          <a:p>
            <a:r>
              <a:rPr dirty="0" lang="en-US" err="1" smtClean="0"/>
              <a:t>Ekologiyada</a:t>
            </a:r>
            <a:r>
              <a:rPr dirty="0" lang="en-US"/>
              <a:t> </a:t>
            </a:r>
            <a:r>
              <a:rPr dirty="0" lang="en-US" smtClean="0"/>
              <a:t>,,</a:t>
            </a:r>
            <a:r>
              <a:rPr dirty="0" lang="en-US" smtClean="0">
                <a:latin typeface="Bernard MT Condensed" panose="02050806060905020404" pitchFamily="18" charset="0"/>
              </a:rPr>
              <a:t>POPULYATSIYA</a:t>
            </a:r>
            <a:r>
              <a:rPr dirty="0" lang="en-US" smtClean="0"/>
              <a:t> ‘’ </a:t>
            </a:r>
            <a:r>
              <a:rPr dirty="0" lang="en-US" err="1" smtClean="0"/>
              <a:t>deganda</a:t>
            </a:r>
            <a:r>
              <a:rPr dirty="0" lang="en-US" smtClean="0"/>
              <a:t> </a:t>
            </a:r>
            <a:r>
              <a:rPr dirty="0" lang="en-US" err="1" smtClean="0"/>
              <a:t>ma’lum</a:t>
            </a:r>
            <a:r>
              <a:rPr dirty="0" lang="en-US" smtClean="0"/>
              <a:t> </a:t>
            </a:r>
            <a:r>
              <a:rPr dirty="0" lang="en-US" err="1" smtClean="0"/>
              <a:t>bir</a:t>
            </a:r>
            <a:r>
              <a:rPr dirty="0" lang="en-US" smtClean="0"/>
              <a:t> </a:t>
            </a:r>
            <a:r>
              <a:rPr dirty="0" lang="en-US" err="1" smtClean="0"/>
              <a:t>hududda</a:t>
            </a:r>
            <a:r>
              <a:rPr dirty="0" lang="en-US" smtClean="0"/>
              <a:t> </a:t>
            </a:r>
            <a:r>
              <a:rPr dirty="0" lang="en-US" err="1" smtClean="0"/>
              <a:t>yashovchi</a:t>
            </a:r>
            <a:r>
              <a:rPr dirty="0" lang="en-US" smtClean="0"/>
              <a:t> </a:t>
            </a:r>
            <a:r>
              <a:rPr dirty="0" lang="en-US" err="1" smtClean="0"/>
              <a:t>muayyan</a:t>
            </a:r>
            <a:r>
              <a:rPr dirty="0" lang="en-US" smtClean="0"/>
              <a:t> </a:t>
            </a:r>
            <a:r>
              <a:rPr dirty="0" lang="en-US" err="1" smtClean="0"/>
              <a:t>bir</a:t>
            </a:r>
            <a:r>
              <a:rPr dirty="0" lang="en-US" smtClean="0"/>
              <a:t> </a:t>
            </a:r>
            <a:r>
              <a:rPr dirty="0" lang="en-US" err="1" smtClean="0"/>
              <a:t>turdagi</a:t>
            </a:r>
            <a:r>
              <a:rPr dirty="0" lang="en-US" smtClean="0"/>
              <a:t> </a:t>
            </a:r>
            <a:r>
              <a:rPr dirty="0" lang="en-US" err="1" smtClean="0"/>
              <a:t>barcha</a:t>
            </a:r>
            <a:r>
              <a:rPr dirty="0" lang="en-US" smtClean="0"/>
              <a:t> </a:t>
            </a:r>
            <a:r>
              <a:rPr dirty="0" lang="en-US" err="1" smtClean="0"/>
              <a:t>organizmlar</a:t>
            </a:r>
            <a:r>
              <a:rPr dirty="0" lang="en-US" smtClean="0"/>
              <a:t> </a:t>
            </a:r>
            <a:r>
              <a:rPr dirty="0" lang="en-US" err="1" smtClean="0"/>
              <a:t>tushuniladi</a:t>
            </a:r>
            <a:r>
              <a:rPr dirty="0" lang="en-US" smtClean="0"/>
              <a:t>.</a:t>
            </a:r>
            <a:endParaRPr dirty="0" lang="ru-RU"/>
          </a:p>
        </p:txBody>
      </p:sp>
      <p:sp>
        <p:nvSpPr>
          <p:cNvPr id="1048650" name="Объект 2"/>
          <p:cNvSpPr>
            <a:spLocks noGrp="1"/>
          </p:cNvSpPr>
          <p:nvPr>
            <p:ph idx="1"/>
          </p:nvPr>
        </p:nvSpPr>
        <p:spPr>
          <a:xfrm>
            <a:off x="9919062" y="5669279"/>
            <a:ext cx="1434737" cy="507683"/>
          </a:xfrm>
        </p:spPr>
        <p:txBody>
          <a:bodyPr/>
          <a:p>
            <a:endParaRPr dirty="0" lang="ru-R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51" name="Заголовок 1"/>
          <p:cNvSpPr>
            <a:spLocks noGrp="1"/>
          </p:cNvSpPr>
          <p:nvPr>
            <p:ph type="title"/>
          </p:nvPr>
        </p:nvSpPr>
        <p:spPr/>
        <p:txBody>
          <a:bodyPr/>
          <a:p>
            <a:r>
              <a:rPr dirty="0" lang="en-US" smtClean="0"/>
              <a:t>DEMOGRAFIYA </a:t>
            </a:r>
            <a:r>
              <a:rPr dirty="0" lang="en-US" err="1" smtClean="0"/>
              <a:t>nima</a:t>
            </a:r>
            <a:r>
              <a:rPr dirty="0" lang="en-US" smtClean="0"/>
              <a:t> </a:t>
            </a:r>
            <a:r>
              <a:rPr dirty="0" lang="en-US" err="1" smtClean="0"/>
              <a:t>uchun</a:t>
            </a:r>
            <a:r>
              <a:rPr dirty="0" lang="en-US" smtClean="0"/>
              <a:t> </a:t>
            </a:r>
            <a:r>
              <a:rPr dirty="0" lang="en-US" err="1" smtClean="0"/>
              <a:t>muhim</a:t>
            </a:r>
            <a:r>
              <a:rPr dirty="0" lang="en-US" smtClean="0"/>
              <a:t>? </a:t>
            </a:r>
            <a:endParaRPr dirty="0" lang="ru-RU"/>
          </a:p>
        </p:txBody>
      </p:sp>
      <p:sp>
        <p:nvSpPr>
          <p:cNvPr id="1048652" name="Объект 2"/>
          <p:cNvSpPr>
            <a:spLocks noGrp="1"/>
          </p:cNvSpPr>
          <p:nvPr>
            <p:ph idx="1"/>
          </p:nvPr>
        </p:nvSpPr>
        <p:spPr/>
        <p:txBody>
          <a:bodyPr/>
          <a:p>
            <a:r>
              <a:rPr dirty="0" lang="en-US" err="1" smtClean="0"/>
              <a:t>Turli</a:t>
            </a:r>
            <a:r>
              <a:rPr dirty="0" lang="en-US" smtClean="0"/>
              <a:t> </a:t>
            </a:r>
            <a:r>
              <a:rPr dirty="0" lang="en-US" err="1" smtClean="0"/>
              <a:t>sabablarga</a:t>
            </a:r>
            <a:r>
              <a:rPr dirty="0" lang="en-US" smtClean="0"/>
              <a:t> </a:t>
            </a:r>
            <a:r>
              <a:rPr dirty="0" lang="en-US" err="1" smtClean="0"/>
              <a:t>kora</a:t>
            </a:r>
            <a:r>
              <a:rPr dirty="0" lang="en-US" smtClean="0"/>
              <a:t> </a:t>
            </a:r>
            <a:r>
              <a:rPr dirty="0" lang="en-US" err="1" smtClean="0"/>
              <a:t>populyatsiyalarning</a:t>
            </a:r>
            <a:r>
              <a:rPr dirty="0" lang="en-US" smtClean="0"/>
              <a:t> </a:t>
            </a:r>
            <a:r>
              <a:rPr dirty="0" lang="en-US" err="1" smtClean="0"/>
              <a:t>soni</a:t>
            </a:r>
            <a:r>
              <a:rPr dirty="0" lang="en-US" smtClean="0"/>
              <a:t> </a:t>
            </a:r>
            <a:r>
              <a:rPr dirty="0" lang="en-US" err="1" smtClean="0"/>
              <a:t>va</a:t>
            </a:r>
            <a:r>
              <a:rPr dirty="0" lang="en-US" smtClean="0"/>
              <a:t> </a:t>
            </a:r>
            <a:r>
              <a:rPr dirty="0" lang="en-US" err="1" smtClean="0"/>
              <a:t>tuzilishi</a:t>
            </a:r>
            <a:r>
              <a:rPr dirty="0" lang="en-US" smtClean="0"/>
              <a:t> </a:t>
            </a:r>
            <a:r>
              <a:rPr dirty="0" lang="en-US" err="1" smtClean="0"/>
              <a:t>o’zgarishi</a:t>
            </a:r>
            <a:r>
              <a:rPr dirty="0" lang="en-US" smtClean="0"/>
              <a:t> </a:t>
            </a:r>
            <a:r>
              <a:rPr dirty="0" lang="en-US" err="1" smtClean="0"/>
              <a:t>mumkin</a:t>
            </a:r>
            <a:r>
              <a:rPr dirty="0" lang="en-US" smtClean="0"/>
              <a:t> .</a:t>
            </a:r>
          </a:p>
          <a:p>
            <a:r>
              <a:rPr dirty="0" lang="en-US" err="1" smtClean="0"/>
              <a:t>Vaqt</a:t>
            </a:r>
            <a:r>
              <a:rPr dirty="0" lang="en-US" smtClean="0"/>
              <a:t> </a:t>
            </a:r>
            <a:r>
              <a:rPr dirty="0" lang="en-US" err="1" smtClean="0"/>
              <a:t>o’tishi</a:t>
            </a:r>
            <a:r>
              <a:rPr dirty="0" lang="en-US" smtClean="0"/>
              <a:t> </a:t>
            </a:r>
            <a:r>
              <a:rPr dirty="0" lang="en-US" err="1" smtClean="0"/>
              <a:t>bilan</a:t>
            </a:r>
            <a:r>
              <a:rPr dirty="0" lang="en-US" smtClean="0"/>
              <a:t> </a:t>
            </a:r>
            <a:r>
              <a:rPr dirty="0" lang="en-US" err="1" smtClean="0"/>
              <a:t>populyatsiyalarni</a:t>
            </a:r>
            <a:r>
              <a:rPr dirty="0" lang="en-US" smtClean="0"/>
              <a:t> </a:t>
            </a:r>
            <a:r>
              <a:rPr dirty="0" lang="en-US" err="1" smtClean="0"/>
              <a:t>kuzatish</a:t>
            </a:r>
            <a:r>
              <a:rPr dirty="0" lang="en-US" smtClean="0"/>
              <a:t> </a:t>
            </a:r>
            <a:r>
              <a:rPr dirty="0" lang="en-US" err="1" smtClean="0"/>
              <a:t>orqali</a:t>
            </a:r>
            <a:r>
              <a:rPr dirty="0" lang="en-US" smtClean="0"/>
              <a:t> </a:t>
            </a:r>
            <a:r>
              <a:rPr dirty="0" lang="en-US" err="1" smtClean="0"/>
              <a:t>ekologlar</a:t>
            </a:r>
            <a:r>
              <a:rPr dirty="0" lang="en-US" smtClean="0"/>
              <a:t> </a:t>
            </a:r>
            <a:r>
              <a:rPr dirty="0" lang="en-US" err="1" smtClean="0"/>
              <a:t>ushbu</a:t>
            </a:r>
            <a:r>
              <a:rPr dirty="0" lang="en-US" smtClean="0"/>
              <a:t> </a:t>
            </a:r>
            <a:r>
              <a:rPr dirty="0" lang="en-US" err="1" smtClean="0"/>
              <a:t>populyatsiya</a:t>
            </a:r>
            <a:r>
              <a:rPr dirty="0" lang="en-US" smtClean="0"/>
              <a:t> </a:t>
            </a:r>
            <a:r>
              <a:rPr dirty="0" lang="en-US" err="1" smtClean="0"/>
              <a:t>qanday</a:t>
            </a:r>
            <a:r>
              <a:rPr dirty="0" lang="en-US" smtClean="0"/>
              <a:t> </a:t>
            </a:r>
            <a:r>
              <a:rPr dirty="0" lang="en-US" err="1" smtClean="0"/>
              <a:t>o’zgarishini</a:t>
            </a:r>
            <a:r>
              <a:rPr dirty="0" lang="en-US" smtClean="0"/>
              <a:t> </a:t>
            </a:r>
            <a:r>
              <a:rPr dirty="0" lang="en-US" err="1" smtClean="0"/>
              <a:t>ko’rishi</a:t>
            </a:r>
            <a:r>
              <a:rPr dirty="0" lang="en-US" smtClean="0"/>
              <a:t> </a:t>
            </a:r>
            <a:r>
              <a:rPr dirty="0" lang="en-US" err="1" smtClean="0"/>
              <a:t>va</a:t>
            </a:r>
            <a:r>
              <a:rPr dirty="0" lang="en-US" smtClean="0"/>
              <a:t> </a:t>
            </a:r>
            <a:r>
              <a:rPr dirty="0" lang="en-US" err="1" smtClean="0"/>
              <a:t>kelajakda</a:t>
            </a:r>
            <a:r>
              <a:rPr dirty="0" lang="en-US" smtClean="0"/>
              <a:t> </a:t>
            </a:r>
            <a:r>
              <a:rPr dirty="0" lang="en-US" err="1" smtClean="0"/>
              <a:t>ular</a:t>
            </a:r>
            <a:r>
              <a:rPr dirty="0" lang="en-US" smtClean="0"/>
              <a:t> </a:t>
            </a:r>
            <a:r>
              <a:rPr dirty="0" lang="en-US" err="1" smtClean="0"/>
              <a:t>qanday</a:t>
            </a:r>
            <a:r>
              <a:rPr dirty="0" lang="en-US" smtClean="0"/>
              <a:t> </a:t>
            </a:r>
            <a:r>
              <a:rPr dirty="0" lang="en-US" err="1" smtClean="0"/>
              <a:t>o’zgarishini</a:t>
            </a:r>
            <a:r>
              <a:rPr dirty="0" lang="en-US" smtClean="0"/>
              <a:t> </a:t>
            </a:r>
            <a:r>
              <a:rPr dirty="0" lang="en-US" err="1" smtClean="0"/>
              <a:t>oldindan</a:t>
            </a:r>
            <a:r>
              <a:rPr dirty="0" lang="en-US" smtClean="0"/>
              <a:t> </a:t>
            </a:r>
            <a:r>
              <a:rPr dirty="0" lang="en-US" err="1" smtClean="0"/>
              <a:t>bilib</a:t>
            </a:r>
            <a:r>
              <a:rPr dirty="0" lang="en-US" smtClean="0"/>
              <a:t> </a:t>
            </a:r>
            <a:r>
              <a:rPr dirty="0" lang="en-US" err="1" smtClean="0"/>
              <a:t>olish</a:t>
            </a:r>
            <a:r>
              <a:rPr dirty="0" lang="en-US" smtClean="0"/>
              <a:t> </a:t>
            </a:r>
            <a:r>
              <a:rPr dirty="0" lang="en-US" err="1" smtClean="0"/>
              <a:t>mumkin</a:t>
            </a:r>
            <a:r>
              <a:rPr dirty="0" lang="en-US"/>
              <a:t>.</a:t>
            </a:r>
          </a:p>
          <a:p>
            <a:endParaRPr dirty="0"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53" name="Заголовок 1"/>
          <p:cNvSpPr>
            <a:spLocks noGrp="1"/>
          </p:cNvSpPr>
          <p:nvPr>
            <p:ph type="title"/>
          </p:nvPr>
        </p:nvSpPr>
        <p:spPr>
          <a:xfrm>
            <a:off x="310718" y="932156"/>
            <a:ext cx="11202880" cy="2773764"/>
          </a:xfrm>
        </p:spPr>
        <p:txBody>
          <a:bodyPr>
            <a:normAutofit fontScale="90000"/>
          </a:bodyPr>
          <a:p>
            <a:r>
              <a:rPr dirty="0" lang="en-US" smtClean="0"/>
              <a:t>POPULYATSIYA TURLARINING TARQALISHI .</a:t>
            </a:r>
            <a:br>
              <a:rPr dirty="0" lang="en-US" smtClean="0"/>
            </a:br>
            <a:r>
              <a:rPr dirty="0" lang="en-US" err="1" smtClean="0"/>
              <a:t>Ko’pincha</a:t>
            </a:r>
            <a:r>
              <a:rPr dirty="0" lang="en-US" smtClean="0"/>
              <a:t> </a:t>
            </a:r>
            <a:r>
              <a:rPr dirty="0" lang="en-US" err="1" smtClean="0"/>
              <a:t>ekologlar</a:t>
            </a:r>
            <a:r>
              <a:rPr dirty="0" lang="en-US" smtClean="0"/>
              <a:t> </a:t>
            </a:r>
            <a:r>
              <a:rPr dirty="0" lang="en-US" err="1" smtClean="0"/>
              <a:t>ma’lum</a:t>
            </a:r>
            <a:r>
              <a:rPr dirty="0" lang="en-US" smtClean="0"/>
              <a:t> </a:t>
            </a:r>
            <a:r>
              <a:rPr dirty="0" lang="en-US" err="1" smtClean="0"/>
              <a:t>bir</a:t>
            </a:r>
            <a:r>
              <a:rPr dirty="0" lang="en-US" smtClean="0"/>
              <a:t> </a:t>
            </a:r>
            <a:r>
              <a:rPr dirty="0" lang="en-US" err="1" smtClean="0"/>
              <a:t>hududda</a:t>
            </a:r>
            <a:r>
              <a:rPr dirty="0" lang="en-US" smtClean="0"/>
              <a:t> </a:t>
            </a:r>
            <a:r>
              <a:rPr dirty="0" lang="en-US" err="1" smtClean="0"/>
              <a:t>yashovchi</a:t>
            </a:r>
            <a:r>
              <a:rPr dirty="0" lang="en-US" smtClean="0"/>
              <a:t> </a:t>
            </a:r>
            <a:r>
              <a:rPr dirty="0" lang="en-US" err="1" smtClean="0"/>
              <a:t>populyatsiyaning</a:t>
            </a:r>
            <a:r>
              <a:rPr dirty="0" lang="en-US" smtClean="0"/>
              <a:t> </a:t>
            </a:r>
            <a:r>
              <a:rPr dirty="0" lang="en-US" err="1" smtClean="0"/>
              <a:t>soni</a:t>
            </a:r>
            <a:r>
              <a:rPr dirty="0" lang="en-US" smtClean="0"/>
              <a:t> </a:t>
            </a:r>
            <a:r>
              <a:rPr dirty="0" lang="en-US" err="1" smtClean="0"/>
              <a:t>va</a:t>
            </a:r>
            <a:r>
              <a:rPr dirty="0" lang="en-US" smtClean="0"/>
              <a:t> </a:t>
            </a:r>
            <a:r>
              <a:rPr dirty="0" lang="en-US" err="1" smtClean="0"/>
              <a:t>zichligini</a:t>
            </a:r>
            <a:r>
              <a:rPr dirty="0" lang="en-US" smtClean="0"/>
              <a:t> </a:t>
            </a:r>
            <a:r>
              <a:rPr dirty="0" lang="en-US" err="1" smtClean="0"/>
              <a:t>o’rganish</a:t>
            </a:r>
            <a:r>
              <a:rPr dirty="0" lang="en-US" smtClean="0"/>
              <a:t> </a:t>
            </a:r>
            <a:r>
              <a:rPr dirty="0" lang="en-US" err="1" smtClean="0"/>
              <a:t>bilan</a:t>
            </a:r>
            <a:r>
              <a:rPr dirty="0" lang="en-US" smtClean="0"/>
              <a:t> </a:t>
            </a:r>
            <a:r>
              <a:rPr dirty="0" lang="en-US" err="1" smtClean="0"/>
              <a:t>bir</a:t>
            </a:r>
            <a:r>
              <a:rPr dirty="0" lang="en-US" smtClean="0"/>
              <a:t> </a:t>
            </a:r>
            <a:r>
              <a:rPr dirty="0" lang="en-US" err="1" smtClean="0"/>
              <a:t>qatorda</a:t>
            </a:r>
            <a:r>
              <a:rPr dirty="0" lang="en-US" smtClean="0"/>
              <a:t> </a:t>
            </a:r>
            <a:r>
              <a:rPr dirty="0" lang="en-US" err="1" smtClean="0"/>
              <a:t>ularning</a:t>
            </a:r>
            <a:r>
              <a:rPr dirty="0" lang="en-US" smtClean="0"/>
              <a:t> </a:t>
            </a:r>
            <a:r>
              <a:rPr dirty="0" lang="en-US" err="1" smtClean="0"/>
              <a:t>qanday</a:t>
            </a:r>
            <a:r>
              <a:rPr dirty="0" lang="en-US" smtClean="0"/>
              <a:t> </a:t>
            </a:r>
            <a:r>
              <a:rPr dirty="0" lang="en-US" err="1" smtClean="0"/>
              <a:t>tarqalganligini</a:t>
            </a:r>
            <a:r>
              <a:rPr dirty="0" lang="en-US" smtClean="0"/>
              <a:t> </a:t>
            </a:r>
            <a:r>
              <a:rPr dirty="0" lang="en-US" err="1" smtClean="0"/>
              <a:t>bilishni</a:t>
            </a:r>
            <a:r>
              <a:rPr dirty="0" lang="en-US" smtClean="0"/>
              <a:t> </a:t>
            </a:r>
            <a:r>
              <a:rPr dirty="0" lang="en-US" err="1" smtClean="0"/>
              <a:t>hohlashadi</a:t>
            </a:r>
            <a:r>
              <a:rPr dirty="0" lang="en-US" smtClean="0"/>
              <a:t> . </a:t>
            </a:r>
            <a:r>
              <a:rPr dirty="0" lang="en-US" err="1" smtClean="0"/>
              <a:t>Turlarning</a:t>
            </a:r>
            <a:r>
              <a:rPr dirty="0" lang="en-US" smtClean="0"/>
              <a:t> </a:t>
            </a:r>
            <a:r>
              <a:rPr dirty="0" lang="en-US" err="1" smtClean="0"/>
              <a:t>tarqalish</a:t>
            </a:r>
            <a:r>
              <a:rPr dirty="0" lang="en-US" smtClean="0"/>
              <a:t> </a:t>
            </a:r>
            <a:r>
              <a:rPr dirty="0" lang="en-US" err="1" smtClean="0"/>
              <a:t>shakli</a:t>
            </a:r>
            <a:r>
              <a:rPr dirty="0" lang="en-US" smtClean="0"/>
              <a:t> </a:t>
            </a:r>
            <a:r>
              <a:rPr dirty="0" lang="en-US" err="1" smtClean="0"/>
              <a:t>va</a:t>
            </a:r>
            <a:r>
              <a:rPr dirty="0" lang="en-US" smtClean="0"/>
              <a:t> </a:t>
            </a:r>
            <a:r>
              <a:rPr dirty="0" lang="en-US" err="1" smtClean="0"/>
              <a:t>taqsimlanishi</a:t>
            </a:r>
            <a:r>
              <a:rPr dirty="0" lang="en-US" smtClean="0"/>
              <a:t> </a:t>
            </a:r>
            <a:r>
              <a:rPr dirty="0" lang="en-US" err="1" smtClean="0"/>
              <a:t>populyatsiyadagi</a:t>
            </a:r>
            <a:r>
              <a:rPr dirty="0" lang="en-US" smtClean="0"/>
              <a:t> </a:t>
            </a:r>
            <a:r>
              <a:rPr dirty="0" lang="en-US" err="1" smtClean="0"/>
              <a:t>organizmlar</a:t>
            </a:r>
            <a:r>
              <a:rPr dirty="0" lang="en-US" smtClean="0"/>
              <a:t> </a:t>
            </a:r>
            <a:r>
              <a:rPr dirty="0" lang="en-US" err="1" smtClean="0"/>
              <a:t>ma’lum</a:t>
            </a:r>
            <a:r>
              <a:rPr dirty="0" lang="en-US" smtClean="0"/>
              <a:t> </a:t>
            </a:r>
            <a:r>
              <a:rPr dirty="0" lang="en-US" err="1" smtClean="0"/>
              <a:t>bir</a:t>
            </a:r>
            <a:r>
              <a:rPr dirty="0" lang="en-US" smtClean="0"/>
              <a:t> </a:t>
            </a:r>
            <a:r>
              <a:rPr dirty="0" lang="en-US" err="1" smtClean="0"/>
              <a:t>vaqtda</a:t>
            </a:r>
            <a:r>
              <a:rPr dirty="0" lang="en-US" smtClean="0"/>
              <a:t> </a:t>
            </a:r>
            <a:r>
              <a:rPr dirty="0" lang="en-US" err="1" smtClean="0"/>
              <a:t>qanday</a:t>
            </a:r>
            <a:r>
              <a:rPr dirty="0" lang="en-US" smtClean="0"/>
              <a:t> </a:t>
            </a:r>
            <a:r>
              <a:rPr dirty="0" lang="en-US" err="1" smtClean="0"/>
              <a:t>masofada</a:t>
            </a:r>
            <a:r>
              <a:rPr dirty="0" lang="en-US" smtClean="0"/>
              <a:t> </a:t>
            </a:r>
            <a:r>
              <a:rPr dirty="0" lang="en-US" err="1" smtClean="0"/>
              <a:t>tarqalishiga</a:t>
            </a:r>
            <a:r>
              <a:rPr dirty="0" lang="en-US" smtClean="0"/>
              <a:t> </a:t>
            </a:r>
            <a:r>
              <a:rPr dirty="0" lang="en-US" err="1" smtClean="0"/>
              <a:t>ishora</a:t>
            </a:r>
            <a:r>
              <a:rPr dirty="0" lang="en-US" smtClean="0"/>
              <a:t> </a:t>
            </a:r>
            <a:r>
              <a:rPr dirty="0" lang="en-US" err="1" smtClean="0"/>
              <a:t>qiladi</a:t>
            </a:r>
            <a:r>
              <a:rPr dirty="0" lang="en-US" smtClean="0"/>
              <a:t>.</a:t>
            </a:r>
            <a:endParaRPr dirty="0" lang="ru-RU"/>
          </a:p>
        </p:txBody>
      </p:sp>
      <p:sp>
        <p:nvSpPr>
          <p:cNvPr id="1048654" name="Объект 2"/>
          <p:cNvSpPr>
            <a:spLocks noGrp="1"/>
          </p:cNvSpPr>
          <p:nvPr>
            <p:ph idx="1"/>
          </p:nvPr>
        </p:nvSpPr>
        <p:spPr>
          <a:xfrm>
            <a:off x="5323114" y="4342402"/>
            <a:ext cx="10515600" cy="4351338"/>
          </a:xfrm>
        </p:spPr>
        <p:txBody>
          <a:bodyPr/>
          <a:p>
            <a:endParaRPr dirty="0"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55" name="Заголовок 1"/>
          <p:cNvSpPr>
            <a:spLocks noGrp="1"/>
          </p:cNvSpPr>
          <p:nvPr>
            <p:ph type="title"/>
          </p:nvPr>
        </p:nvSpPr>
        <p:spPr>
          <a:xfrm>
            <a:off x="1073331" y="426085"/>
            <a:ext cx="10515600" cy="1325563"/>
          </a:xfrm>
        </p:spPr>
        <p:txBody>
          <a:bodyPr/>
          <a:p>
            <a:endParaRPr dirty="0" lang="ru-RU"/>
          </a:p>
        </p:txBody>
      </p:sp>
      <p:sp>
        <p:nvSpPr>
          <p:cNvPr id="1048656" name="Объект 2"/>
          <p:cNvSpPr>
            <a:spLocks noGrp="1"/>
          </p:cNvSpPr>
          <p:nvPr>
            <p:ph idx="1"/>
          </p:nvPr>
        </p:nvSpPr>
        <p:spPr/>
        <p:txBody>
          <a:bodyPr/>
          <a:p>
            <a:r>
              <a:rPr dirty="0" lang="en-US" smtClean="0"/>
              <a:t>BIR XIL </a:t>
            </a:r>
            <a:r>
              <a:rPr dirty="0" lang="en-US" err="1" smtClean="0"/>
              <a:t>TARQALISHI.Bir</a:t>
            </a:r>
            <a:r>
              <a:rPr dirty="0" lang="en-US" smtClean="0"/>
              <a:t> </a:t>
            </a:r>
            <a:r>
              <a:rPr dirty="0" lang="en-US" err="1" smtClean="0"/>
              <a:t>xil</a:t>
            </a:r>
            <a:r>
              <a:rPr dirty="0" lang="en-US" smtClean="0"/>
              <a:t> </a:t>
            </a:r>
            <a:r>
              <a:rPr dirty="0" lang="en-US" err="1" smtClean="0"/>
              <a:t>tarqalish</a:t>
            </a:r>
            <a:r>
              <a:rPr dirty="0" lang="en-US" smtClean="0"/>
              <a:t> </a:t>
            </a:r>
            <a:r>
              <a:rPr dirty="0" lang="en-US" err="1" smtClean="0"/>
              <a:t>turida</a:t>
            </a:r>
            <a:r>
              <a:rPr dirty="0" lang="en-US" smtClean="0"/>
              <a:t> </a:t>
            </a:r>
            <a:r>
              <a:rPr dirty="0" lang="en-US" err="1" smtClean="0"/>
              <a:t>populyatsiya</a:t>
            </a:r>
            <a:r>
              <a:rPr dirty="0" lang="en-US" smtClean="0"/>
              <a:t> </a:t>
            </a:r>
            <a:r>
              <a:rPr dirty="0" lang="en-US" err="1" smtClean="0"/>
              <a:t>tarkibidagi</a:t>
            </a:r>
            <a:r>
              <a:rPr dirty="0" lang="en-US" smtClean="0"/>
              <a:t> </a:t>
            </a:r>
            <a:r>
              <a:rPr dirty="0" lang="en-US" err="1" smtClean="0"/>
              <a:t>organizmlar</a:t>
            </a:r>
            <a:r>
              <a:rPr dirty="0" lang="en-US" smtClean="0"/>
              <a:t> </a:t>
            </a:r>
            <a:r>
              <a:rPr dirty="0" lang="en-US" err="1" smtClean="0"/>
              <a:t>ko’proq</a:t>
            </a:r>
            <a:r>
              <a:rPr dirty="0" lang="en-US" smtClean="0"/>
              <a:t> </a:t>
            </a:r>
            <a:r>
              <a:rPr dirty="0" lang="en-US" err="1" smtClean="0"/>
              <a:t>yokitekis</a:t>
            </a:r>
            <a:r>
              <a:rPr dirty="0" lang="en-US" smtClean="0"/>
              <a:t> </a:t>
            </a:r>
            <a:r>
              <a:rPr dirty="0" lang="en-US" err="1" smtClean="0"/>
              <a:t>tarqaladi</a:t>
            </a:r>
            <a:r>
              <a:rPr dirty="0" lang="en-US" smtClean="0"/>
              <a:t>. </a:t>
            </a:r>
          </a:p>
          <a:p>
            <a:r>
              <a:rPr dirty="0" lang="en-US" smtClean="0"/>
              <a:t>TASODIFIY </a:t>
            </a:r>
            <a:r>
              <a:rPr dirty="0" lang="en-US" err="1" smtClean="0"/>
              <a:t>TARQALISH.Tasodifiy</a:t>
            </a:r>
            <a:r>
              <a:rPr dirty="0" lang="en-US" smtClean="0"/>
              <a:t> </a:t>
            </a:r>
            <a:r>
              <a:rPr dirty="0" lang="en-US" err="1" smtClean="0"/>
              <a:t>tarqalishda</a:t>
            </a:r>
            <a:r>
              <a:rPr dirty="0" lang="en-US" smtClean="0"/>
              <a:t> </a:t>
            </a:r>
            <a:r>
              <a:rPr dirty="0" lang="en-US" err="1" smtClean="0"/>
              <a:t>organizmlar</a:t>
            </a:r>
            <a:r>
              <a:rPr dirty="0" lang="en-US" smtClean="0"/>
              <a:t> </a:t>
            </a:r>
            <a:r>
              <a:rPr dirty="0" lang="en-US" err="1" smtClean="0"/>
              <a:t>oldindan</a:t>
            </a:r>
            <a:r>
              <a:rPr dirty="0" lang="en-US" smtClean="0"/>
              <a:t> </a:t>
            </a:r>
            <a:r>
              <a:rPr dirty="0" lang="en-US" err="1" smtClean="0"/>
              <a:t>aytib</a:t>
            </a:r>
            <a:r>
              <a:rPr dirty="0" lang="en-US" smtClean="0"/>
              <a:t> </a:t>
            </a:r>
            <a:r>
              <a:rPr dirty="0" lang="en-US" err="1" smtClean="0"/>
              <a:t>bo’lmaydigan</a:t>
            </a:r>
            <a:r>
              <a:rPr dirty="0" lang="en-US" smtClean="0"/>
              <a:t> </a:t>
            </a:r>
            <a:r>
              <a:rPr dirty="0" lang="en-US" err="1" smtClean="0"/>
              <a:t>shaklda</a:t>
            </a:r>
            <a:r>
              <a:rPr dirty="0" lang="en-US" smtClean="0"/>
              <a:t> </a:t>
            </a:r>
            <a:r>
              <a:rPr dirty="0" lang="en-US" err="1" smtClean="0"/>
              <a:t>tasodifiy</a:t>
            </a:r>
            <a:r>
              <a:rPr dirty="0" lang="en-US" smtClean="0"/>
              <a:t> </a:t>
            </a:r>
            <a:r>
              <a:rPr dirty="0" lang="en-US" err="1" smtClean="0"/>
              <a:t>shaklda</a:t>
            </a:r>
            <a:r>
              <a:rPr dirty="0" lang="en-US" smtClean="0"/>
              <a:t> </a:t>
            </a:r>
            <a:r>
              <a:rPr dirty="0" lang="en-US" err="1" smtClean="0"/>
              <a:t>taqsimlanadi</a:t>
            </a:r>
            <a:r>
              <a:rPr dirty="0" lang="en-US" smtClean="0"/>
              <a:t> .</a:t>
            </a:r>
          </a:p>
          <a:p>
            <a:r>
              <a:rPr dirty="0" lang="en-US" smtClean="0"/>
              <a:t>TO’P-TO’P </a:t>
            </a:r>
            <a:r>
              <a:rPr dirty="0" lang="en-US" err="1" smtClean="0"/>
              <a:t>TARQALISH.To’p</a:t>
            </a:r>
            <a:r>
              <a:rPr dirty="0" lang="en-US" smtClean="0"/>
              <a:t> </a:t>
            </a:r>
            <a:r>
              <a:rPr dirty="0" lang="en-US" err="1" smtClean="0"/>
              <a:t>to’p</a:t>
            </a:r>
            <a:r>
              <a:rPr dirty="0" lang="en-US" smtClean="0"/>
              <a:t> </a:t>
            </a:r>
            <a:r>
              <a:rPr dirty="0" lang="en-US" err="1" smtClean="0"/>
              <a:t>tarqalishda</a:t>
            </a:r>
            <a:r>
              <a:rPr dirty="0" lang="en-US" smtClean="0"/>
              <a:t> </a:t>
            </a:r>
            <a:r>
              <a:rPr dirty="0" lang="en-US" err="1" smtClean="0"/>
              <a:t>organizmlar</a:t>
            </a:r>
            <a:r>
              <a:rPr dirty="0" lang="en-US" smtClean="0"/>
              <a:t> </a:t>
            </a:r>
            <a:r>
              <a:rPr dirty="0" lang="en-US" err="1" smtClean="0"/>
              <a:t>guruhlarga</a:t>
            </a:r>
            <a:r>
              <a:rPr dirty="0" lang="en-US" smtClean="0"/>
              <a:t> </a:t>
            </a:r>
            <a:r>
              <a:rPr dirty="0" lang="en-US" err="1" smtClean="0"/>
              <a:t>bo’lingan</a:t>
            </a:r>
            <a:r>
              <a:rPr dirty="0" lang="en-US" smtClean="0"/>
              <a:t> </a:t>
            </a:r>
            <a:r>
              <a:rPr dirty="0" lang="en-US" err="1" smtClean="0"/>
              <a:t>holda</a:t>
            </a:r>
            <a:r>
              <a:rPr dirty="0" lang="en-US" smtClean="0"/>
              <a:t> </a:t>
            </a:r>
            <a:r>
              <a:rPr dirty="0" lang="en-US" err="1" smtClean="0"/>
              <a:t>tarqaladi</a:t>
            </a:r>
            <a:r>
              <a:rPr dirty="0" lang="en-US" smtClean="0"/>
              <a:t>.</a:t>
            </a:r>
            <a:endParaRPr dirty="0"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57" name="Заголовок 1"/>
          <p:cNvSpPr>
            <a:spLocks noGrp="1"/>
          </p:cNvSpPr>
          <p:nvPr>
            <p:ph type="title"/>
          </p:nvPr>
        </p:nvSpPr>
        <p:spPr/>
        <p:txBody>
          <a:bodyPr/>
          <a:p>
            <a:r>
              <a:rPr dirty="0" lang="en-US" smtClean="0"/>
              <a:t>POPULYATSIYANING MUHIM HISUSIYATLARI.</a:t>
            </a:r>
            <a:endParaRPr dirty="0" lang="ru-RU"/>
          </a:p>
        </p:txBody>
      </p:sp>
      <p:sp>
        <p:nvSpPr>
          <p:cNvPr id="1048658" name="Объект 2"/>
          <p:cNvSpPr>
            <a:spLocks noGrp="1"/>
          </p:cNvSpPr>
          <p:nvPr>
            <p:ph idx="1"/>
          </p:nvPr>
        </p:nvSpPr>
        <p:spPr/>
        <p:txBody>
          <a:bodyPr>
            <a:normAutofit lnSpcReduction="10000"/>
          </a:bodyPr>
          <a:p>
            <a:r>
              <a:rPr dirty="0" lang="en-US" err="1" smtClean="0"/>
              <a:t>Populatyiyaning</a:t>
            </a:r>
            <a:r>
              <a:rPr dirty="0" lang="en-US" smtClean="0"/>
              <a:t> </a:t>
            </a:r>
            <a:r>
              <a:rPr dirty="0" lang="en-US" err="1" smtClean="0"/>
              <a:t>hususiyatlaridan</a:t>
            </a:r>
            <a:r>
              <a:rPr dirty="0" lang="en-US" smtClean="0"/>
              <a:t> </a:t>
            </a:r>
            <a:r>
              <a:rPr dirty="0" lang="en-US" err="1" smtClean="0"/>
              <a:t>yana</a:t>
            </a:r>
            <a:r>
              <a:rPr dirty="0" lang="en-US" smtClean="0"/>
              <a:t> </a:t>
            </a:r>
            <a:r>
              <a:rPr dirty="0" lang="en-US" err="1" smtClean="0"/>
              <a:t>biri</a:t>
            </a:r>
            <a:r>
              <a:rPr dirty="0" lang="en-US" smtClean="0"/>
              <a:t> </a:t>
            </a:r>
            <a:r>
              <a:rPr dirty="0" lang="en-US" err="1" smtClean="0"/>
              <a:t>o’zini</a:t>
            </a:r>
            <a:r>
              <a:rPr dirty="0" lang="en-US" smtClean="0"/>
              <a:t> son </a:t>
            </a:r>
            <a:r>
              <a:rPr dirty="0" lang="en-US" err="1" smtClean="0"/>
              <a:t>jihatidan</a:t>
            </a:r>
            <a:r>
              <a:rPr dirty="0" lang="en-US" smtClean="0"/>
              <a:t> </a:t>
            </a:r>
            <a:r>
              <a:rPr dirty="0" lang="en-US" err="1" smtClean="0"/>
              <a:t>iroda</a:t>
            </a:r>
            <a:r>
              <a:rPr dirty="0" lang="en-US" smtClean="0"/>
              <a:t> </a:t>
            </a:r>
            <a:r>
              <a:rPr dirty="0" lang="en-US" err="1" smtClean="0"/>
              <a:t>etishdir</a:t>
            </a:r>
            <a:r>
              <a:rPr dirty="0" lang="en-US" smtClean="0"/>
              <a:t>.</a:t>
            </a:r>
          </a:p>
          <a:p>
            <a:r>
              <a:rPr dirty="0" lang="en-US" err="1" smtClean="0"/>
              <a:t>Ayni</a:t>
            </a:r>
            <a:r>
              <a:rPr dirty="0" lang="en-US" smtClean="0"/>
              <a:t> </a:t>
            </a:r>
            <a:r>
              <a:rPr dirty="0" lang="en-US" err="1" smtClean="0"/>
              <a:t>sharoitda</a:t>
            </a:r>
            <a:r>
              <a:rPr dirty="0" lang="en-US" smtClean="0"/>
              <a:t> optimal </a:t>
            </a:r>
            <a:r>
              <a:rPr dirty="0" lang="en-US" err="1" smtClean="0"/>
              <a:t>sonda</a:t>
            </a:r>
            <a:r>
              <a:rPr dirty="0" lang="en-US" smtClean="0"/>
              <a:t> </a:t>
            </a:r>
            <a:r>
              <a:rPr dirty="0" lang="en-US" err="1" smtClean="0"/>
              <a:t>individlarning</a:t>
            </a:r>
            <a:r>
              <a:rPr dirty="0" lang="en-US" smtClean="0"/>
              <a:t> </a:t>
            </a:r>
            <a:r>
              <a:rPr dirty="0" lang="en-US" err="1" smtClean="0"/>
              <a:t>saqlanib</a:t>
            </a:r>
            <a:r>
              <a:rPr dirty="0" lang="en-US" smtClean="0"/>
              <a:t> </a:t>
            </a:r>
            <a:r>
              <a:rPr dirty="0" lang="en-US" err="1" smtClean="0"/>
              <a:t>turishi</a:t>
            </a:r>
            <a:r>
              <a:rPr dirty="0" lang="en-US" smtClean="0"/>
              <a:t> </a:t>
            </a:r>
            <a:r>
              <a:rPr dirty="0" lang="en-US" err="1" smtClean="0"/>
              <a:t>populyatsiya</a:t>
            </a:r>
            <a:r>
              <a:rPr dirty="0" lang="en-US" smtClean="0"/>
              <a:t> </a:t>
            </a:r>
            <a:r>
              <a:rPr dirty="0" lang="en-US" err="1" smtClean="0"/>
              <a:t>gameostazi</a:t>
            </a:r>
            <a:r>
              <a:rPr dirty="0" lang="en-US" smtClean="0"/>
              <a:t> </a:t>
            </a:r>
            <a:r>
              <a:rPr dirty="0" lang="en-US" err="1" smtClean="0"/>
              <a:t>deyiladi</a:t>
            </a:r>
            <a:endParaRPr dirty="0" lang="en-US" smtClean="0"/>
          </a:p>
          <a:p>
            <a:r>
              <a:rPr dirty="0" lang="en-US" err="1" smtClean="0"/>
              <a:t>Guruhli</a:t>
            </a:r>
            <a:r>
              <a:rPr dirty="0" lang="en-US" smtClean="0"/>
              <a:t> </a:t>
            </a:r>
            <a:r>
              <a:rPr dirty="0" lang="en-US" err="1" smtClean="0"/>
              <a:t>hayot</a:t>
            </a:r>
            <a:r>
              <a:rPr dirty="0" lang="en-US" smtClean="0"/>
              <a:t> </a:t>
            </a:r>
            <a:r>
              <a:rPr dirty="0" lang="en-US" err="1" smtClean="0"/>
              <a:t>tarzi</a:t>
            </a:r>
            <a:r>
              <a:rPr dirty="0" lang="en-US" smtClean="0"/>
              <a:t> </a:t>
            </a:r>
            <a:r>
              <a:rPr dirty="0" lang="en-US" err="1" smtClean="0"/>
              <a:t>populyatsiya</a:t>
            </a:r>
            <a:r>
              <a:rPr dirty="0" lang="en-US" smtClean="0"/>
              <a:t> </a:t>
            </a:r>
            <a:r>
              <a:rPr dirty="0" lang="en-US" err="1" smtClean="0"/>
              <a:t>uchun</a:t>
            </a:r>
            <a:r>
              <a:rPr dirty="0" lang="en-US" smtClean="0"/>
              <a:t> </a:t>
            </a:r>
            <a:r>
              <a:rPr dirty="0" lang="en-US" err="1" smtClean="0"/>
              <a:t>o’ziga</a:t>
            </a:r>
            <a:r>
              <a:rPr dirty="0" lang="en-US" smtClean="0"/>
              <a:t> </a:t>
            </a:r>
            <a:r>
              <a:rPr dirty="0" lang="en-US" err="1" smtClean="0"/>
              <a:t>xos</a:t>
            </a:r>
            <a:r>
              <a:rPr dirty="0" lang="en-US" smtClean="0"/>
              <a:t> </a:t>
            </a:r>
            <a:r>
              <a:rPr dirty="0" lang="en-US" err="1" smtClean="0"/>
              <a:t>xususiyatlarni</a:t>
            </a:r>
            <a:r>
              <a:rPr dirty="0" lang="en-US" smtClean="0"/>
              <a:t> </a:t>
            </a:r>
            <a:r>
              <a:rPr dirty="0" lang="en-US" err="1" smtClean="0"/>
              <a:t>keltirib</a:t>
            </a:r>
            <a:r>
              <a:rPr dirty="0" lang="en-US" smtClean="0"/>
              <a:t> </a:t>
            </a:r>
            <a:r>
              <a:rPr dirty="0" lang="en-US" err="1" smtClean="0"/>
              <a:t>chiqaradi</a:t>
            </a:r>
            <a:endParaRPr dirty="0" lang="en-US" smtClean="0"/>
          </a:p>
          <a:p>
            <a:r>
              <a:rPr dirty="0" lang="en-US" smtClean="0"/>
              <a:t>POPULATSIYA SONI</a:t>
            </a:r>
          </a:p>
          <a:p>
            <a:r>
              <a:rPr dirty="0" lang="en-US" smtClean="0"/>
              <a:t>ZICHLIGI </a:t>
            </a:r>
          </a:p>
          <a:p>
            <a:r>
              <a:rPr dirty="0" lang="en-US" smtClean="0"/>
              <a:t>TUG’ILISHI </a:t>
            </a:r>
          </a:p>
          <a:p>
            <a:r>
              <a:rPr dirty="0" lang="en-US" smtClean="0"/>
              <a:t>O’LISHI (NOBUT BO’LISHI)</a:t>
            </a:r>
          </a:p>
          <a:p>
            <a:r>
              <a:rPr dirty="0" lang="en-US" smtClean="0"/>
              <a:t>POPULYATSIYANING O’SISHI </a:t>
            </a:r>
          </a:p>
          <a:p>
            <a:r>
              <a:rPr dirty="0" lang="en-US" smtClean="0"/>
              <a:t>O’SISH SUT’ATI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59" name="Заголовок 1"/>
          <p:cNvSpPr>
            <a:spLocks noGrp="1"/>
          </p:cNvSpPr>
          <p:nvPr>
            <p:ph type="title"/>
          </p:nvPr>
        </p:nvSpPr>
        <p:spPr/>
        <p:txBody>
          <a:bodyPr/>
          <a:p>
            <a:r>
              <a:rPr dirty="0" lang="en-US" smtClean="0"/>
              <a:t>POPULYATSIYANING TUZULMASI</a:t>
            </a:r>
            <a:br>
              <a:rPr dirty="0" lang="en-US" smtClean="0"/>
            </a:br>
            <a:endParaRPr dirty="0" lang="ru-RU"/>
          </a:p>
        </p:txBody>
      </p:sp>
      <p:sp>
        <p:nvSpPr>
          <p:cNvPr id="1048660" name="Объект 2"/>
          <p:cNvSpPr>
            <a:spLocks noGrp="1"/>
          </p:cNvSpPr>
          <p:nvPr>
            <p:ph idx="1"/>
          </p:nvPr>
        </p:nvSpPr>
        <p:spPr/>
        <p:txBody>
          <a:bodyPr/>
          <a:p>
            <a:r>
              <a:rPr dirty="0" lang="en-US" err="1" smtClean="0"/>
              <a:t>Har</a:t>
            </a:r>
            <a:r>
              <a:rPr dirty="0" lang="en-US" smtClean="0"/>
              <a:t> </a:t>
            </a:r>
            <a:r>
              <a:rPr dirty="0" lang="en-US" err="1" smtClean="0"/>
              <a:t>qanday</a:t>
            </a:r>
            <a:r>
              <a:rPr dirty="0" lang="en-US" smtClean="0"/>
              <a:t>   </a:t>
            </a:r>
            <a:r>
              <a:rPr dirty="0" lang="en-US" err="1" smtClean="0"/>
              <a:t>tur</a:t>
            </a:r>
            <a:r>
              <a:rPr dirty="0" lang="en-US" smtClean="0"/>
              <a:t> </a:t>
            </a:r>
            <a:r>
              <a:rPr dirty="0" lang="en-US" err="1" smtClean="0"/>
              <a:t>populyatsiyalar</a:t>
            </a:r>
            <a:r>
              <a:rPr dirty="0" lang="en-US" smtClean="0"/>
              <a:t> </a:t>
            </a:r>
            <a:r>
              <a:rPr dirty="0" lang="en-US" err="1" smtClean="0"/>
              <a:t>tizimidan</a:t>
            </a:r>
            <a:r>
              <a:rPr dirty="0" lang="en-US" smtClean="0"/>
              <a:t> </a:t>
            </a:r>
            <a:r>
              <a:rPr dirty="0" lang="en-US" err="1" smtClean="0"/>
              <a:t>tarkib</a:t>
            </a:r>
            <a:r>
              <a:rPr dirty="0" lang="en-US" smtClean="0"/>
              <a:t> </a:t>
            </a:r>
            <a:r>
              <a:rPr dirty="0" lang="en-US" err="1" smtClean="0"/>
              <a:t>topadi</a:t>
            </a:r>
            <a:r>
              <a:rPr dirty="0" lang="en-US" smtClean="0"/>
              <a:t> .</a:t>
            </a:r>
            <a:r>
              <a:rPr dirty="0" lang="en-US" err="1"/>
              <a:t>U</a:t>
            </a:r>
            <a:r>
              <a:rPr dirty="0" lang="en-US" err="1" smtClean="0"/>
              <a:t>larming</a:t>
            </a:r>
            <a:r>
              <a:rPr dirty="0" lang="en-US" smtClean="0"/>
              <a:t> </a:t>
            </a:r>
            <a:r>
              <a:rPr dirty="0" lang="en-US" err="1" smtClean="0"/>
              <a:t>tuzilmasini</a:t>
            </a:r>
            <a:r>
              <a:rPr dirty="0" lang="en-US" smtClean="0"/>
              <a:t> </a:t>
            </a:r>
            <a:r>
              <a:rPr dirty="0" lang="en-US" err="1" smtClean="0"/>
              <a:t>va</a:t>
            </a:r>
            <a:r>
              <a:rPr dirty="0" lang="en-US" smtClean="0"/>
              <a:t> </a:t>
            </a:r>
            <a:r>
              <a:rPr dirty="0" lang="en-US" err="1" smtClean="0"/>
              <a:t>individlarning</a:t>
            </a:r>
            <a:r>
              <a:rPr dirty="0" lang="en-US" smtClean="0"/>
              <a:t> </a:t>
            </a:r>
            <a:r>
              <a:rPr dirty="0" lang="en-US" err="1" smtClean="0"/>
              <a:t>harakatlanishini</a:t>
            </a:r>
            <a:r>
              <a:rPr dirty="0" lang="en-US" smtClean="0"/>
              <a:t> </a:t>
            </a:r>
            <a:r>
              <a:rPr dirty="0" lang="en-US" err="1" smtClean="0"/>
              <a:t>yoki</a:t>
            </a:r>
            <a:r>
              <a:rPr dirty="0" lang="en-US" smtClean="0"/>
              <a:t> </a:t>
            </a:r>
            <a:r>
              <a:rPr dirty="0" lang="en-US" err="1" smtClean="0"/>
              <a:t>ma’lum</a:t>
            </a:r>
            <a:r>
              <a:rPr dirty="0" lang="en-US" smtClean="0"/>
              <a:t> </a:t>
            </a:r>
            <a:r>
              <a:rPr dirty="0" lang="en-US" err="1" smtClean="0"/>
              <a:t>hududga</a:t>
            </a:r>
            <a:r>
              <a:rPr dirty="0" lang="en-US" smtClean="0"/>
              <a:t> </a:t>
            </a:r>
            <a:r>
              <a:rPr dirty="0" lang="en-US" err="1" smtClean="0"/>
              <a:t>bog’liqlik</a:t>
            </a:r>
            <a:r>
              <a:rPr dirty="0" lang="en-US" smtClean="0"/>
              <a:t> </a:t>
            </a:r>
            <a:r>
              <a:rPr dirty="0" lang="en-US" err="1" smtClean="0"/>
              <a:t>darajasi</a:t>
            </a:r>
            <a:r>
              <a:rPr dirty="0" lang="en-US" smtClean="0"/>
              <a:t> ,</a:t>
            </a:r>
            <a:r>
              <a:rPr dirty="0" lang="en-US" err="1" smtClean="0"/>
              <a:t>tarkibiy</a:t>
            </a:r>
            <a:r>
              <a:rPr dirty="0" lang="en-US" smtClean="0"/>
              <a:t> </a:t>
            </a:r>
            <a:r>
              <a:rPr dirty="0" lang="en-US" err="1" smtClean="0"/>
              <a:t>to’siqlarni</a:t>
            </a:r>
            <a:r>
              <a:rPr dirty="0" lang="en-US" smtClean="0"/>
              <a:t> </a:t>
            </a:r>
            <a:r>
              <a:rPr dirty="0" lang="en-US" err="1" smtClean="0"/>
              <a:t>yemgib</a:t>
            </a:r>
            <a:r>
              <a:rPr dirty="0" lang="en-US" smtClean="0"/>
              <a:t> </a:t>
            </a:r>
            <a:r>
              <a:rPr dirty="0" lang="en-US" err="1" smtClean="0"/>
              <a:t>o’ta</a:t>
            </a:r>
            <a:r>
              <a:rPr dirty="0" lang="en-US" smtClean="0"/>
              <a:t> </a:t>
            </a:r>
            <a:r>
              <a:rPr dirty="0" lang="en-US" err="1" smtClean="0"/>
              <a:t>olishi</a:t>
            </a:r>
            <a:r>
              <a:rPr dirty="0" lang="en-US" smtClean="0"/>
              <a:t> </a:t>
            </a:r>
            <a:r>
              <a:rPr dirty="0" lang="en-US" err="1" smtClean="0"/>
              <a:t>kabi</a:t>
            </a:r>
            <a:r>
              <a:rPr dirty="0" lang="en-US" smtClean="0"/>
              <a:t> </a:t>
            </a:r>
            <a:r>
              <a:rPr dirty="0" lang="en-US" err="1" smtClean="0"/>
              <a:t>biologik</a:t>
            </a:r>
            <a:r>
              <a:rPr dirty="0" lang="en-US" smtClean="0"/>
              <a:t> </a:t>
            </a:r>
            <a:r>
              <a:rPr dirty="0" lang="en-US" err="1" smtClean="0"/>
              <a:t>xususiyatlari</a:t>
            </a:r>
            <a:r>
              <a:rPr dirty="0" lang="en-US" smtClean="0"/>
              <a:t> </a:t>
            </a:r>
            <a:r>
              <a:rPr dirty="0" lang="en-US" err="1" smtClean="0"/>
              <a:t>belgilab</a:t>
            </a:r>
            <a:r>
              <a:rPr dirty="0" lang="en-US" smtClean="0"/>
              <a:t> </a:t>
            </a:r>
            <a:r>
              <a:rPr dirty="0" lang="en-US" err="1" smtClean="0"/>
              <a:t>beradi</a:t>
            </a:r>
            <a:r>
              <a:rPr dirty="0" lang="en-US" smtClean="0"/>
              <a:t>.</a:t>
            </a:r>
          </a:p>
          <a:p>
            <a:r>
              <a:rPr dirty="0" lang="en-US" smtClean="0"/>
              <a:t>POPULYATSIYA JINS </a:t>
            </a:r>
            <a:r>
              <a:rPr dirty="0" lang="en-US" err="1" smtClean="0"/>
              <a:t>TUZILMASI.Populyatsiyaning</a:t>
            </a:r>
            <a:r>
              <a:rPr dirty="0" lang="en-US" smtClean="0"/>
              <a:t> </a:t>
            </a:r>
            <a:r>
              <a:rPr dirty="0" lang="en-US" err="1" smtClean="0"/>
              <a:t>jins</a:t>
            </a:r>
            <a:r>
              <a:rPr dirty="0" lang="en-US" smtClean="0"/>
              <a:t> </a:t>
            </a:r>
            <a:r>
              <a:rPr dirty="0" lang="en-US" err="1" smtClean="0"/>
              <a:t>tuzilmasi</a:t>
            </a:r>
            <a:r>
              <a:rPr dirty="0" lang="en-US" smtClean="0"/>
              <a:t> </a:t>
            </a:r>
            <a:r>
              <a:rPr dirty="0" lang="en-US" err="1" smtClean="0"/>
              <a:t>turli</a:t>
            </a:r>
            <a:r>
              <a:rPr dirty="0" lang="en-US" smtClean="0"/>
              <a:t> </a:t>
            </a:r>
            <a:r>
              <a:rPr dirty="0" lang="en-US" err="1" smtClean="0"/>
              <a:t>yoshdagi</a:t>
            </a:r>
            <a:r>
              <a:rPr dirty="0" lang="en-US" smtClean="0"/>
              <a:t> </a:t>
            </a:r>
            <a:r>
              <a:rPr dirty="0" lang="en-US" err="1" smtClean="0"/>
              <a:t>guruhlarlardagi</a:t>
            </a:r>
            <a:r>
              <a:rPr dirty="0" lang="en-US" smtClean="0"/>
              <a:t> </a:t>
            </a:r>
            <a:r>
              <a:rPr dirty="0" lang="en-US" err="1" smtClean="0"/>
              <a:t>erkak</a:t>
            </a:r>
            <a:r>
              <a:rPr dirty="0" lang="en-US" smtClean="0"/>
              <a:t> </a:t>
            </a:r>
            <a:r>
              <a:rPr dirty="0" lang="en-US" err="1" smtClean="0"/>
              <a:t>va</a:t>
            </a:r>
            <a:r>
              <a:rPr dirty="0" lang="en-US" smtClean="0"/>
              <a:t> </a:t>
            </a:r>
            <a:r>
              <a:rPr dirty="0" lang="en-US" err="1" smtClean="0"/>
              <a:t>urg’ochi</a:t>
            </a:r>
            <a:r>
              <a:rPr dirty="0" lang="en-US" smtClean="0"/>
              <a:t> </a:t>
            </a:r>
            <a:r>
              <a:rPr dirty="0" lang="en-US" err="1" smtClean="0"/>
              <a:t>individlarning</a:t>
            </a:r>
            <a:r>
              <a:rPr dirty="0" lang="en-US" smtClean="0"/>
              <a:t> son </a:t>
            </a:r>
            <a:r>
              <a:rPr dirty="0" lang="en-US" err="1" smtClean="0"/>
              <a:t>jihatidan</a:t>
            </a:r>
            <a:r>
              <a:rPr dirty="0" lang="en-US" smtClean="0"/>
              <a:t> </a:t>
            </a:r>
            <a:r>
              <a:rPr dirty="0" lang="en-US" err="1" smtClean="0"/>
              <a:t>nisbatidir</a:t>
            </a:r>
            <a:r>
              <a:rPr dirty="0" lang="en-US" smtClean="0"/>
              <a:t>.</a:t>
            </a:r>
            <a:endParaRPr dirty="0" 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61" name="Заголовок 1"/>
          <p:cNvSpPr>
            <a:spLocks noGrp="1"/>
          </p:cNvSpPr>
          <p:nvPr>
            <p:ph type="title"/>
          </p:nvPr>
        </p:nvSpPr>
        <p:spPr/>
        <p:txBody>
          <a:bodyPr/>
          <a:p>
            <a:r>
              <a:rPr dirty="0" lang="ru-RU"/>
              <a:t>Odamlarning tuѓilgan kunidan boshlab</a:t>
            </a:r>
            <a:r>
              <a:rPr altLang="uz" dirty="0" lang="en-US"/>
              <a:t> </a:t>
            </a:r>
            <a:r>
              <a:rPr altLang="uz" dirty="0" lang="en-US"/>
              <a:t>q</a:t>
            </a:r>
            <a:r>
              <a:rPr altLang="uz" dirty="0" lang="en-US"/>
              <a:t>a</a:t>
            </a:r>
            <a:r>
              <a:rPr dirty="0" lang="ru-RU"/>
              <a:t>rishigacha bo'lgan davri:</a:t>
            </a:r>
            <a:endParaRPr dirty="0" lang="ru-RU"/>
          </a:p>
        </p:txBody>
      </p:sp>
      <p:sp>
        <p:nvSpPr>
          <p:cNvPr id="1048662" name="Объект 2"/>
          <p:cNvSpPr>
            <a:spLocks noGrp="1"/>
          </p:cNvSpPr>
          <p:nvPr>
            <p:ph idx="1"/>
          </p:nvPr>
        </p:nvSpPr>
        <p:spPr>
          <a:xfrm>
            <a:off x="677334" y="2229814"/>
            <a:ext cx="8596668" cy="3880773"/>
          </a:xfrm>
        </p:spPr>
        <p:txBody>
          <a:bodyPr>
            <a:normAutofit fontScale="61111" lnSpcReduction="20000"/>
          </a:bodyPr>
          <a:p>
            <a:r>
              <a:rPr lang="ru-RU"/>
              <a:t>1.      Yangi tuѓilgan bola       -        1 – 10 kungacha</a:t>
            </a:r>
            <a:endParaRPr lang="ru-RU"/>
          </a:p>
          <a:p>
            <a:r>
              <a:rPr lang="ru-RU"/>
              <a:t>2.      Emizikli davrdagi bola  -        10 kundan 2 yilgacha</a:t>
            </a:r>
            <a:endParaRPr lang="ru-RU"/>
          </a:p>
          <a:p>
            <a:r>
              <a:rPr lang="ru-RU"/>
              <a:t>3.      Go'daklik   -        1 – 3 yosh</a:t>
            </a:r>
            <a:endParaRPr lang="ru-RU"/>
          </a:p>
          <a:p>
            <a:r>
              <a:rPr lang="ru-RU"/>
              <a:t>4.      Ilk bolalik   -        4 – 7 yosh</a:t>
            </a:r>
            <a:endParaRPr lang="ru-RU"/>
          </a:p>
          <a:p>
            <a:r>
              <a:rPr lang="ru-RU"/>
              <a:t>5.      Bolalik       -        8 – 12 yosh (o'ѓil bolalar)</a:t>
            </a:r>
            <a:endParaRPr lang="ru-RU"/>
          </a:p>
          <a:p>
            <a:r>
              <a:rPr lang="ru-RU"/>
              <a:t>8 – 11 yosh (ќiz bolalar)</a:t>
            </a:r>
            <a:endParaRPr lang="ru-RU"/>
          </a:p>
          <a:p>
            <a:r>
              <a:rPr lang="ru-RU"/>
              <a:t>6.      O'spirinlik  -        13 – 16 yosh (o'ѓil bolalar)</a:t>
            </a:r>
            <a:endParaRPr lang="ru-RU"/>
          </a:p>
          <a:p>
            <a:r>
              <a:rPr lang="ru-RU"/>
              <a:t>12 - 15 yosh (ќiz bolalar)</a:t>
            </a:r>
            <a:endParaRPr lang="ru-RU"/>
          </a:p>
          <a:p>
            <a:r>
              <a:rPr lang="ru-RU"/>
              <a:t>7.      Yoshlik      -        17 – 21yosh (o'spirinlar)</a:t>
            </a:r>
            <a:endParaRPr lang="ru-RU"/>
          </a:p>
          <a:p>
            <a:r>
              <a:rPr lang="ru-RU"/>
              <a:t>16 – 20 yosh (ќizlar)</a:t>
            </a:r>
            <a:endParaRPr lang="ru-RU"/>
          </a:p>
          <a:p>
            <a:r>
              <a:rPr lang="ru-RU"/>
              <a:t>8.      Voyaga etishning birinchi davri       -        22 – 35 yosh (erkaklar)</a:t>
            </a:r>
            <a:endParaRPr lang="ru-RU"/>
          </a:p>
          <a:p>
            <a:r>
              <a:rPr lang="ru-RU"/>
              <a:t>21 – 35 yosh (ayollar)</a:t>
            </a:r>
            <a:endParaRPr lang="ru-RU"/>
          </a:p>
          <a:p>
            <a:r>
              <a:rPr lang="ru-RU"/>
              <a:t>9.      Voyaga etishning ikkinchi davri      -        36 – 60 yosh (erkaklar)</a:t>
            </a:r>
            <a:endParaRPr lang="ru-RU"/>
          </a:p>
          <a:p>
            <a:r>
              <a:rPr lang="ru-RU"/>
              <a:t>36 – 55 yosh (ayollar)</a:t>
            </a:r>
            <a:endParaRPr lang="ru-RU"/>
          </a:p>
          <a:p>
            <a:r>
              <a:rPr lang="ru-RU"/>
              <a:t>10.    Yosh ќaytgan (keksaygan) davr      -        61 – 74 yosh (erkaklar)</a:t>
            </a:r>
            <a:endParaRPr lang="ru-RU"/>
          </a:p>
          <a:p>
            <a:r>
              <a:rPr lang="ru-RU"/>
              <a:t>56 – 74 yosh (ayollar)</a:t>
            </a:r>
            <a:endParaRPr lang="ru-RU"/>
          </a:p>
          <a:p>
            <a:r>
              <a:rPr lang="ru-RU"/>
              <a:t>11.    Ќarilik        -        75 – 90 yosh (erkaklar, ayollar)</a:t>
            </a:r>
            <a:endParaRPr lang="ru-RU"/>
          </a:p>
          <a:p>
            <a:r>
              <a:rPr lang="ru-RU"/>
              <a:t>12.    Uzoќ umr ko'rish (uzoќ yashash)    -        90 yoshdan yuќorisi</a:t>
            </a:r>
            <a:endParaRPr lang="ru-RU"/>
          </a:p>
          <a:p>
            <a:r>
              <a:rPr lang="ru-RU"/>
              <a:t> </a:t>
            </a:r>
            <a:endParaRPr 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63" name="Заголовок 1"/>
          <p:cNvSpPr>
            <a:spLocks noGrp="1"/>
          </p:cNvSpPr>
          <p:nvPr>
            <p:ph type="title"/>
          </p:nvPr>
        </p:nvSpPr>
        <p:spPr>
          <a:xfrm>
            <a:off x="677334" y="609600"/>
            <a:ext cx="8596668" cy="2549537"/>
          </a:xfrm>
          <a:prstGeom prst="rect"/>
        </p:spPr>
        <p:txBody>
          <a:bodyPr>
            <a:normAutofit fontScale="90000"/>
          </a:bodyPr>
          <a:p>
            <a:r>
              <a:rPr lang="ru-RU"/>
              <a:t>Populyatsiyadagi individlarning uch turdagi  </a:t>
            </a:r>
            <a:r>
              <a:rPr altLang="uz" lang="en-US"/>
              <a:t> </a:t>
            </a:r>
            <a:r>
              <a:rPr altLang="uz" lang="en-US"/>
              <a:t>t</a:t>
            </a:r>
            <a:r>
              <a:rPr altLang="uz" lang="en-US"/>
              <a:t>a</a:t>
            </a:r>
            <a:r>
              <a:rPr altLang="uz" lang="en-US"/>
              <a:t>r</a:t>
            </a:r>
            <a:r>
              <a:rPr altLang="uz" lang="en-US"/>
              <a:t>q</a:t>
            </a:r>
            <a:r>
              <a:rPr altLang="uz" lang="en-US"/>
              <a:t>a</a:t>
            </a:r>
            <a:r>
              <a:rPr altLang="uz" lang="en-US"/>
              <a:t>l</a:t>
            </a:r>
            <a:r>
              <a:rPr altLang="uz" lang="en-US"/>
              <a:t>i</a:t>
            </a:r>
            <a:r>
              <a:rPr altLang="uz" lang="en-US"/>
              <a:t>s</a:t>
            </a:r>
            <a:r>
              <a:rPr altLang="uz" lang="en-US"/>
              <a:t>h</a:t>
            </a:r>
            <a:r>
              <a:rPr altLang="uz" lang="en-US"/>
              <a:t>i</a:t>
            </a:r>
            <a:r>
              <a:rPr altLang="uz" lang="en-US"/>
              <a:t> </a:t>
            </a:r>
            <a:r>
              <a:rPr lang="ru-RU"/>
              <a:t>ma'lum:</a:t>
            </a:r>
            <a:r>
              <a:rPr altLang="uz" lang="en-US"/>
              <a:t> </a:t>
            </a:r>
            <a:br>
              <a:rPr altLang="uz" lang="en-US"/>
            </a:br>
            <a:r>
              <a:rPr lang="ru-RU"/>
              <a:t> 1) bir tekis;</a:t>
            </a:r>
            <a:br>
              <a:rPr altLang="uz" lang="en-US"/>
            </a:br>
            <a:r>
              <a:rPr lang="ru-RU"/>
              <a:t> 2) tasodifiy</a:t>
            </a:r>
            <a:r>
              <a:rPr altLang="uz" lang="en-US"/>
              <a:t>;</a:t>
            </a:r>
            <a:br>
              <a:rPr altLang="uz" lang="en-US"/>
            </a:br>
            <a:r>
              <a:rPr lang="ru-RU"/>
              <a:t> 3) guruћli (to'da-t</a:t>
            </a:r>
            <a:r>
              <a:rPr altLang="uz" lang="en-US"/>
              <a:t>o</a:t>
            </a:r>
            <a:r>
              <a:rPr altLang="uz" lang="uz"/>
              <a:t>‘</a:t>
            </a:r>
            <a:r>
              <a:rPr altLang="uz" lang="en-US"/>
              <a:t>d</a:t>
            </a:r>
            <a:r>
              <a:rPr altLang="uz" lang="en-US"/>
              <a:t>a</a:t>
            </a:r>
            <a:r>
              <a:rPr altLang="uz" lang="en-US"/>
              <a:t>) </a:t>
            </a:r>
            <a:endParaRPr lang="ru-RU"/>
          </a:p>
        </p:txBody>
      </p:sp>
      <p:sp>
        <p:nvSpPr>
          <p:cNvPr id="1048664" name="Объект 2"/>
          <p:cNvSpPr>
            <a:spLocks noGrp="1"/>
          </p:cNvSpPr>
          <p:nvPr>
            <p:ph idx="1"/>
          </p:nvPr>
        </p:nvSpPr>
        <p:spPr>
          <a:xfrm>
            <a:off x="677334" y="3202988"/>
            <a:ext cx="8596668" cy="3880773"/>
          </a:xfrm>
        </p:spPr>
        <p:txBody>
          <a:bodyPr/>
          <a:p>
            <a:pPr indent="0" marL="0">
              <a:buNone/>
            </a:pPr>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65" name="Объект 2"/>
          <p:cNvSpPr>
            <a:spLocks noGrp="1"/>
          </p:cNvSpPr>
          <p:nvPr>
            <p:ph idx="1"/>
          </p:nvPr>
        </p:nvSpPr>
        <p:spPr>
          <a:xfrm>
            <a:off x="677333" y="2363055"/>
            <a:ext cx="8892379" cy="3880773"/>
          </a:xfrm>
        </p:spPr>
        <p:txBody>
          <a:bodyPr/>
          <a:p>
            <a:r>
              <a:rPr lang="ru-RU"/>
              <a:t>Populyatsiyaning fazoviy tizimi populyatsiya maydonidagi ayrim individlar va guruћlarning tarќalish xarakterini ifodalaydi. Odatda tur va ayrim populyatsiyalar ichida individlar bir tekis tarќalmaydi, chunki yashash shoriti, ya'ni oziќa resurslari, boshpana kabilar notekis taќsimlangandir. Bundan tashќari populyatsiyani tashkil etuvchi organizmlarning biologik xususiyatlari, ћarakatchanligi muћim aћamiyatga ega bo'ladi. Ћar ќanday populyatsiyadagi individlarning ma'lum darajada bir joydan ikkinchi joyga ko'chib yurishi kuzatiladi. Ba'zi bir individlar tuѓilgan joyida abadiy yashab ќolishi mumkin. Ikkinchi bir populyatsiyaning individlari esa, uzoќ masofalarga ko'chib o'tadi.</a:t>
            </a:r>
            <a:endParaRPr lang="ru-RU"/>
          </a:p>
        </p:txBody>
      </p:sp>
      <p:graphicFrame>
        <p:nvGraphicFramePr>
          <p:cNvPr id="4194304" name=""/>
          <p:cNvGraphicFramePr>
            <a:graphicFrameLocks/>
          </p:cNvGraphicFramePr>
          <p:nvPr/>
        </p:nvGraphicFramePr>
        <p:xfrm>
          <a:off x="677333" y="7597643"/>
          <a:ext cx="8229600" cy="4521200"/>
        </p:xfrm>
        <a:graphic>
          <a:graphicData uri="http://schemas.openxmlformats.org/drawingml/2006/chart">
            <c:chart xmlns:c="http://schemas.openxmlformats.org/drawingml/2006/chart" xmlns:r="http://schemas.openxmlformats.org/officeDocument/2006/relationships" r:id="rId1"/>
          </a:graphicData>
        </a:graphic>
      </p:graphicFrame>
      <p:sp>
        <p:nvSpPr>
          <p:cNvPr id="1048666" name=""/>
          <p:cNvSpPr txBox="1"/>
          <p:nvPr/>
        </p:nvSpPr>
        <p:spPr>
          <a:xfrm>
            <a:off x="4451188" y="9602973"/>
            <a:ext cx="4000000" cy="510540"/>
          </a:xfrm>
          <a:prstGeom prst="rect"/>
        </p:spPr>
        <p:txBody>
          <a:bodyPr rtlCol="0" wrap="square">
            <a:spAutoFit/>
          </a:bodyPr>
          <a:p>
            <a:r>
              <a:rPr b="1" sz="2800" lang="uz-UZ">
                <a:solidFill>
                  <a:srgbClr val="000000"/>
                </a:solidFill>
              </a:rPr>
              <a:t/>
            </a:r>
            <a:endParaRPr b="1" sz="2800" lang="uz-UZ">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67" name="Заголовок 1"/>
          <p:cNvSpPr>
            <a:spLocks noGrp="1"/>
          </p:cNvSpPr>
          <p:nvPr>
            <p:ph type="title"/>
          </p:nvPr>
        </p:nvSpPr>
        <p:spPr>
          <a:xfrm>
            <a:off x="1386802" y="730743"/>
            <a:ext cx="7265018" cy="984407"/>
          </a:xfrm>
        </p:spPr>
        <p:txBody>
          <a:bodyPr/>
          <a:p>
            <a:r>
              <a:rPr lang="ru-RU"/>
              <a:t>Populyatsiyaning guruhlik xislati</a:t>
            </a:r>
            <a:endParaRPr lang="ru-RU"/>
          </a:p>
        </p:txBody>
      </p:sp>
      <p:sp>
        <p:nvSpPr>
          <p:cNvPr id="1048668" name="Объект 2"/>
          <p:cNvSpPr>
            <a:spLocks noGrp="1"/>
          </p:cNvSpPr>
          <p:nvPr>
            <p:ph idx="1"/>
          </p:nvPr>
        </p:nvSpPr>
        <p:spPr>
          <a:xfrm>
            <a:off x="677334" y="1930400"/>
            <a:ext cx="7680077" cy="3880773"/>
          </a:xfrm>
        </p:spPr>
        <p:txBody>
          <a:bodyPr/>
          <a:p>
            <a:r>
              <a:rPr lang="ru-RU"/>
              <a:t>1. Tur vakilining ma’lum hududdagi umumiy soni;</a:t>
            </a:r>
            <a:endParaRPr lang="ru-RU"/>
          </a:p>
          <a:p>
            <a:r>
              <a:rPr lang="ru-RU"/>
              <a:t>2. Ma’lum maydon uchun tur vakillarining o’rtacha soni, populyatsiya qalinligi va </a:t>
            </a:r>
            <a:endParaRPr lang="ru-RU"/>
          </a:p>
          <a:p>
            <a:r>
              <a:rPr lang="ru-RU"/>
              <a:t>makonda populyatsiya a’zolarining massasi;</a:t>
            </a:r>
            <a:endParaRPr lang="ru-RU"/>
          </a:p>
          <a:p>
            <a:r>
              <a:rPr lang="ru-RU"/>
              <a:t>3. Tug’ulish – ma’lum vaqt ichida tur vakillaridan hosil bo’lgan yangi vakillari soni</a:t>
            </a:r>
            <a:endParaRPr lang="ru-RU"/>
          </a:p>
          <a:p>
            <a:r>
              <a:rPr lang="ru-RU"/>
              <a:t>4. O’lish – ma’lum vaqt ichida populyatsiya ichidagi o’lgan a’zolar darajasi</a:t>
            </a:r>
            <a:endParaRPr lang="ru-RU"/>
          </a:p>
          <a:p>
            <a:r>
              <a:rPr lang="ru-RU"/>
              <a:t>5. Populyatsiyaning o’sishi-tug’ilishi va o’lish o’rtasidagi farq bo’lib, bu farq salbiy </a:t>
            </a:r>
            <a:endParaRPr lang="ru-RU"/>
          </a:p>
          <a:p>
            <a:r>
              <a:rPr lang="ru-RU"/>
              <a:t>va ijobiy bo’lishi mumkin.</a:t>
            </a:r>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2" name="Заголовок 1"/>
          <p:cNvSpPr>
            <a:spLocks noGrp="1"/>
          </p:cNvSpPr>
          <p:nvPr>
            <p:ph type="title"/>
          </p:nvPr>
        </p:nvSpPr>
        <p:spPr>
          <a:xfrm>
            <a:off x="987091" y="959676"/>
            <a:ext cx="10515600" cy="1325563"/>
          </a:xfrm>
        </p:spPr>
        <p:txBody>
          <a:bodyPr>
            <a:normAutofit fontScale="90000"/>
          </a:bodyPr>
          <a:p>
            <a:r>
              <a:rPr dirty="0" lang="en-US" err="1" smtClean="0"/>
              <a:t>Biologiya</a:t>
            </a:r>
            <a:r>
              <a:rPr dirty="0" lang="en-US" smtClean="0"/>
              <a:t> </a:t>
            </a:r>
            <a:r>
              <a:rPr dirty="0" lang="en-US" err="1" smtClean="0"/>
              <a:t>populyatsiya</a:t>
            </a:r>
            <a:r>
              <a:rPr dirty="0" lang="en-US" smtClean="0"/>
              <a:t> ,,</a:t>
            </a:r>
            <a:r>
              <a:rPr dirty="0" lang="en-US" err="1" smtClean="0">
                <a:latin typeface="Bodoni MT" panose="02070603080606020203" pitchFamily="18" charset="0"/>
              </a:rPr>
              <a:t>lotincha</a:t>
            </a:r>
            <a:r>
              <a:rPr dirty="0" lang="en-US" smtClean="0">
                <a:latin typeface="Bodoni MT" panose="02070603080606020203" pitchFamily="18" charset="0"/>
              </a:rPr>
              <a:t> populous-</a:t>
            </a:r>
            <a:r>
              <a:rPr dirty="0" lang="en-US" err="1" smtClean="0">
                <a:latin typeface="Bodoni MT" panose="02070603080606020203" pitchFamily="18" charset="0"/>
              </a:rPr>
              <a:t>guruh,uyushma,xalq</a:t>
            </a:r>
            <a:r>
              <a:rPr dirty="0" lang="en-US" smtClean="0"/>
              <a:t>’’-</a:t>
            </a:r>
            <a:r>
              <a:rPr dirty="0" lang="en-US" err="1" smtClean="0"/>
              <a:t>erkin</a:t>
            </a:r>
            <a:r>
              <a:rPr dirty="0" lang="en-US" smtClean="0"/>
              <a:t> </a:t>
            </a:r>
            <a:r>
              <a:rPr dirty="0" lang="en-US" err="1" smtClean="0"/>
              <a:t>chatisha</a:t>
            </a:r>
            <a:r>
              <a:rPr dirty="0" lang="en-US" smtClean="0"/>
              <a:t> </a:t>
            </a:r>
            <a:r>
              <a:rPr dirty="0" lang="en-US" err="1" smtClean="0"/>
              <a:t>oladigan</a:t>
            </a:r>
            <a:r>
              <a:rPr dirty="0" lang="en-US" smtClean="0"/>
              <a:t> </a:t>
            </a:r>
            <a:r>
              <a:rPr dirty="0" lang="en-US" err="1" smtClean="0"/>
              <a:t>yoki</a:t>
            </a:r>
            <a:r>
              <a:rPr dirty="0" lang="en-US" smtClean="0"/>
              <a:t> </a:t>
            </a:r>
            <a:r>
              <a:rPr dirty="0" lang="en-US" err="1" smtClean="0"/>
              <a:t>chatishish</a:t>
            </a:r>
            <a:r>
              <a:rPr dirty="0" lang="en-US" smtClean="0"/>
              <a:t> </a:t>
            </a:r>
            <a:r>
              <a:rPr dirty="0" lang="en-US" err="1" smtClean="0"/>
              <a:t>imkoniyatiga</a:t>
            </a:r>
            <a:r>
              <a:rPr dirty="0" lang="en-US" smtClean="0"/>
              <a:t> </a:t>
            </a:r>
            <a:r>
              <a:rPr dirty="0" lang="en-US" err="1" smtClean="0"/>
              <a:t>ega</a:t>
            </a:r>
            <a:r>
              <a:rPr dirty="0" lang="en-US" smtClean="0"/>
              <a:t> </a:t>
            </a:r>
            <a:r>
              <a:rPr dirty="0" lang="en-US" err="1" smtClean="0"/>
              <a:t>bo’lgan</a:t>
            </a:r>
            <a:r>
              <a:rPr dirty="0" lang="en-US" smtClean="0"/>
              <a:t> </a:t>
            </a:r>
            <a:r>
              <a:rPr dirty="0" lang="en-US" err="1" smtClean="0"/>
              <a:t>aniq</a:t>
            </a:r>
            <a:r>
              <a:rPr dirty="0" lang="en-US" smtClean="0"/>
              <a:t> </a:t>
            </a:r>
            <a:r>
              <a:rPr dirty="0" lang="en-US" err="1" smtClean="0"/>
              <a:t>organizmlar</a:t>
            </a:r>
            <a:r>
              <a:rPr dirty="0" lang="en-US" smtClean="0"/>
              <a:t> </a:t>
            </a:r>
            <a:r>
              <a:rPr dirty="0" lang="en-US" err="1" smtClean="0"/>
              <a:t>guruhi</a:t>
            </a:r>
            <a:endParaRPr dirty="0" lang="ru-RU"/>
          </a:p>
        </p:txBody>
      </p:sp>
      <p:sp>
        <p:nvSpPr>
          <p:cNvPr id="1048633" name="Объект 2"/>
          <p:cNvSpPr>
            <a:spLocks noGrp="1"/>
          </p:cNvSpPr>
          <p:nvPr>
            <p:ph idx="1"/>
          </p:nvPr>
        </p:nvSpPr>
        <p:spPr>
          <a:xfrm>
            <a:off x="843864" y="3360278"/>
            <a:ext cx="10515600" cy="4351338"/>
          </a:xfrm>
        </p:spPr>
        <p:txBody>
          <a:bodyPr/>
          <a:p>
            <a:r>
              <a:rPr dirty="0" lang="en-US" smtClean="0"/>
              <a:t>POPULYAYSIYA- </a:t>
            </a:r>
            <a:r>
              <a:rPr dirty="0" lang="en-US" err="1" smtClean="0"/>
              <a:t>bu</a:t>
            </a:r>
            <a:r>
              <a:rPr dirty="0" lang="en-US" smtClean="0"/>
              <a:t> </a:t>
            </a:r>
            <a:r>
              <a:rPr dirty="0" lang="en-US" err="1" smtClean="0"/>
              <a:t>bir</a:t>
            </a:r>
            <a:r>
              <a:rPr dirty="0" lang="en-US" smtClean="0"/>
              <a:t> turning </a:t>
            </a:r>
            <a:r>
              <a:rPr dirty="0" lang="en-US" err="1" smtClean="0"/>
              <a:t>yoki</a:t>
            </a:r>
            <a:r>
              <a:rPr dirty="0" lang="en-US" smtClean="0"/>
              <a:t> </a:t>
            </a:r>
            <a:r>
              <a:rPr dirty="0" lang="en-US" err="1" smtClean="0"/>
              <a:t>bir</a:t>
            </a:r>
            <a:r>
              <a:rPr dirty="0" lang="en-US" smtClean="0"/>
              <a:t> </a:t>
            </a:r>
            <a:r>
              <a:rPr dirty="0" lang="en-US" err="1" smtClean="0"/>
              <a:t>necha</a:t>
            </a:r>
            <a:r>
              <a:rPr dirty="0" lang="en-US" smtClean="0"/>
              <a:t> </a:t>
            </a:r>
            <a:r>
              <a:rPr dirty="0" lang="en-US" err="1" smtClean="0"/>
              <a:t>tur</a:t>
            </a:r>
            <a:r>
              <a:rPr dirty="0" lang="en-US" smtClean="0"/>
              <a:t> </a:t>
            </a:r>
            <a:r>
              <a:rPr dirty="0" lang="en-US" err="1" smtClean="0"/>
              <a:t>vakillarining</a:t>
            </a:r>
            <a:r>
              <a:rPr dirty="0" lang="en-US" smtClean="0"/>
              <a:t> </a:t>
            </a:r>
            <a:r>
              <a:rPr dirty="0" lang="en-US" err="1" smtClean="0"/>
              <a:t>guruhi</a:t>
            </a:r>
            <a:r>
              <a:rPr dirty="0" lang="en-US" smtClean="0"/>
              <a:t> </a:t>
            </a:r>
            <a:r>
              <a:rPr dirty="0" lang="en-US" err="1" smtClean="0"/>
              <a:t>bo’lib</a:t>
            </a:r>
            <a:r>
              <a:rPr dirty="0" lang="en-US" smtClean="0"/>
              <a:t> ,</a:t>
            </a:r>
            <a:r>
              <a:rPr dirty="0" lang="en-US" err="1" smtClean="0"/>
              <a:t>ular</a:t>
            </a:r>
            <a:r>
              <a:rPr dirty="0" lang="en-US" smtClean="0"/>
              <a:t> </a:t>
            </a:r>
            <a:r>
              <a:rPr dirty="0" lang="en-US" err="1" smtClean="0"/>
              <a:t>ma’lum</a:t>
            </a:r>
            <a:r>
              <a:rPr dirty="0" lang="en-US" smtClean="0"/>
              <a:t> </a:t>
            </a:r>
            <a:r>
              <a:rPr dirty="0" lang="en-US" err="1" smtClean="0"/>
              <a:t>joyda</a:t>
            </a:r>
            <a:r>
              <a:rPr dirty="0" lang="en-US" smtClean="0"/>
              <a:t> </a:t>
            </a:r>
            <a:r>
              <a:rPr dirty="0" lang="en-US" err="1" smtClean="0"/>
              <a:t>uchraydi</a:t>
            </a:r>
            <a:r>
              <a:rPr dirty="0" lang="en-US"/>
              <a:t> </a:t>
            </a:r>
            <a:r>
              <a:rPr dirty="0" lang="en-US" err="1" smtClean="0"/>
              <a:t>va</a:t>
            </a:r>
            <a:r>
              <a:rPr dirty="0" lang="en-US" smtClean="0"/>
              <a:t> </a:t>
            </a:r>
            <a:r>
              <a:rPr dirty="0" lang="en-US" err="1" smtClean="0"/>
              <a:t>ko’p</a:t>
            </a:r>
            <a:r>
              <a:rPr dirty="0" lang="en-US" smtClean="0"/>
              <a:t> </a:t>
            </a:r>
            <a:r>
              <a:rPr dirty="0" lang="en-US" err="1" smtClean="0"/>
              <a:t>hayotiy</a:t>
            </a:r>
            <a:r>
              <a:rPr dirty="0" lang="en-US" smtClean="0"/>
              <a:t> </a:t>
            </a:r>
            <a:r>
              <a:rPr dirty="0" lang="en-US" err="1" smtClean="0"/>
              <a:t>belgilarga</a:t>
            </a:r>
            <a:r>
              <a:rPr dirty="0" lang="en-US" smtClean="0"/>
              <a:t> </a:t>
            </a:r>
            <a:r>
              <a:rPr dirty="0" lang="en-US" err="1" smtClean="0"/>
              <a:t>ega</a:t>
            </a:r>
            <a:r>
              <a:rPr dirty="0" lang="en-US" smtClean="0"/>
              <a:t> </a:t>
            </a:r>
            <a:r>
              <a:rPr dirty="0" lang="en-US" err="1" smtClean="0"/>
              <a:t>bo’ladi.Shu</a:t>
            </a:r>
            <a:r>
              <a:rPr dirty="0" lang="en-US" smtClean="0"/>
              <a:t> </a:t>
            </a:r>
            <a:r>
              <a:rPr dirty="0" lang="en-US" err="1" smtClean="0"/>
              <a:t>belgilar</a:t>
            </a:r>
            <a:r>
              <a:rPr dirty="0" lang="en-US" smtClean="0"/>
              <a:t> </a:t>
            </a:r>
            <a:r>
              <a:rPr dirty="0" lang="en-US" err="1" smtClean="0"/>
              <a:t>butun</a:t>
            </a:r>
            <a:r>
              <a:rPr dirty="0" lang="en-US" smtClean="0"/>
              <a:t> </a:t>
            </a:r>
            <a:r>
              <a:rPr dirty="0" lang="en-US" err="1" smtClean="0"/>
              <a:t>guruhning</a:t>
            </a:r>
            <a:r>
              <a:rPr dirty="0" lang="en-US" smtClean="0"/>
              <a:t> </a:t>
            </a:r>
            <a:r>
              <a:rPr dirty="0" lang="en-US" err="1" smtClean="0"/>
              <a:t>doimiy</a:t>
            </a:r>
            <a:r>
              <a:rPr dirty="0" lang="en-US" smtClean="0"/>
              <a:t> </a:t>
            </a:r>
            <a:r>
              <a:rPr dirty="0" lang="en-US" err="1" smtClean="0"/>
              <a:t>funksiyalari</a:t>
            </a:r>
            <a:r>
              <a:rPr dirty="0" lang="en-US" smtClean="0"/>
              <a:t> </a:t>
            </a:r>
            <a:r>
              <a:rPr dirty="0" lang="en-US" err="1" smtClean="0"/>
              <a:t>hisobini</a:t>
            </a:r>
            <a:r>
              <a:rPr dirty="0" lang="en-US" smtClean="0"/>
              <a:t> </a:t>
            </a:r>
            <a:r>
              <a:rPr dirty="0" lang="en-US" err="1" smtClean="0"/>
              <a:t>aks</a:t>
            </a:r>
            <a:r>
              <a:rPr dirty="0" lang="en-US" smtClean="0"/>
              <a:t> </a:t>
            </a:r>
            <a:r>
              <a:rPr dirty="0" lang="en-US" err="1" smtClean="0"/>
              <a:t>ettiradi</a:t>
            </a:r>
            <a:r>
              <a:rPr dirty="0" lang="en-US" smtClean="0"/>
              <a:t>.</a:t>
            </a:r>
          </a:p>
          <a:p>
            <a:endParaRPr dirty="0" lang="ru-R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69" name="Заголовок 1"/>
          <p:cNvSpPr>
            <a:spLocks noGrp="1"/>
          </p:cNvSpPr>
          <p:nvPr>
            <p:ph type="title"/>
          </p:nvPr>
        </p:nvSpPr>
        <p:spPr>
          <a:xfrm>
            <a:off x="1284369" y="1324893"/>
            <a:ext cx="6206451" cy="605506"/>
          </a:xfrm>
        </p:spPr>
        <p:txBody>
          <a:bodyPr/>
          <a:p>
            <a:r>
              <a:rPr lang="ru-RU"/>
              <a:t>Ekologik nisha</a:t>
            </a:r>
            <a:endParaRPr lang="ru-RU"/>
          </a:p>
        </p:txBody>
      </p:sp>
      <p:sp>
        <p:nvSpPr>
          <p:cNvPr id="1048670" name="Объект 2"/>
          <p:cNvSpPr>
            <a:spLocks noGrp="1"/>
          </p:cNvSpPr>
          <p:nvPr>
            <p:ph idx="1"/>
          </p:nvPr>
        </p:nvSpPr>
        <p:spPr>
          <a:xfrm>
            <a:off x="1327430" y="1930399"/>
            <a:ext cx="7011016" cy="1982491"/>
          </a:xfrm>
          <a:prstGeom prst="rect"/>
        </p:spPr>
        <p:txBody>
          <a:bodyPr bIns="45720" lIns="91440" rIns="91440" rtlCol="0" tIns="45720" vert="horz">
            <a:normAutofit/>
          </a:bodyPr>
          <a:lst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a:t>Ekoligik nisha: bu turning ekologik darajasi, yashash uchun ozuqa joyi- nisha deb ataladi. Ma’lum bir organizmlarning yashash joyi aniq bo’lsa uni shu yerdan toppish mumkin. Ekologik joy-nisha tushunchasi ancha keng , makondagi nisha: trofik nisha kanilar kiradi .</a:t>
            </a:r>
            <a:endParaRPr lang="ru-RU"/>
          </a:p>
          <a:p>
            <a:endParaRPr lang="ru-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71" name="Заголовок 1"/>
          <p:cNvSpPr>
            <a:spLocks noGrp="1"/>
          </p:cNvSpPr>
          <p:nvPr>
            <p:ph type="title"/>
          </p:nvPr>
        </p:nvSpPr>
        <p:spPr>
          <a:xfrm>
            <a:off x="1850437" y="1205487"/>
            <a:ext cx="5319423" cy="880667"/>
          </a:xfrm>
        </p:spPr>
        <p:txBody>
          <a:bodyPr>
            <a:normAutofit fontScale="90000"/>
          </a:bodyPr>
          <a:p>
            <a:r>
              <a:rPr lang="ru-RU"/>
              <a:t>Populyatsiyaning tuzulishi. </a:t>
            </a:r>
            <a:endParaRPr lang="ru-RU"/>
          </a:p>
        </p:txBody>
      </p:sp>
      <p:sp>
        <p:nvSpPr>
          <p:cNvPr id="1048672" name="Объект 2"/>
          <p:cNvSpPr>
            <a:spLocks noGrp="1"/>
          </p:cNvSpPr>
          <p:nvPr>
            <p:ph idx="1"/>
          </p:nvPr>
        </p:nvSpPr>
        <p:spPr>
          <a:xfrm>
            <a:off x="677334" y="2350957"/>
            <a:ext cx="6660889" cy="3690405"/>
          </a:xfrm>
        </p:spPr>
        <p:txBody>
          <a:bodyPr>
            <a:normAutofit fontScale="94444" lnSpcReduction="20000"/>
          </a:bodyPr>
          <a:p>
            <a:r>
              <a:rPr lang="ru-RU"/>
              <a:t>Populyatsiya a’zolarning jins, yosh bo’yicha, </a:t>
            </a:r>
            <a:endParaRPr lang="ru-RU"/>
          </a:p>
          <a:p>
            <a:r>
              <a:rPr lang="ru-RU"/>
              <a:t>morfologik ko’rinishi, fiziologik jarayoni, xulqiy holatlari, genitek xususiyatlari va </a:t>
            </a:r>
            <a:endParaRPr lang="ru-RU"/>
          </a:p>
          <a:p>
            <a:r>
              <a:rPr lang="ru-RU"/>
              <a:t>hududlar bo’yicha taqsimlanishi populyatsiyaning tuzulishini aks ettiradi. Turning </a:t>
            </a:r>
            <a:endParaRPr lang="ru-RU"/>
          </a:p>
          <a:p>
            <a:r>
              <a:rPr lang="ru-RU"/>
              <a:t>umumiy biologik xususiyatlari, muhitning abiotik va biotik omillari hamda boshqa </a:t>
            </a:r>
            <a:endParaRPr lang="ru-RU"/>
          </a:p>
          <a:p>
            <a:r>
              <a:rPr lang="ru-RU"/>
              <a:t>ta’sirlar asosida populyatsiya tuzulishi kelib chiqadi va unga tur vakillarining </a:t>
            </a:r>
            <a:endParaRPr lang="ru-RU"/>
          </a:p>
          <a:p>
            <a:r>
              <a:rPr lang="ru-RU"/>
              <a:t>harakatchanligi, ma’lum joyga bog’langanligi va og’ir to’siqlani oshib o’ta bilishi </a:t>
            </a:r>
            <a:endParaRPr lang="ru-RU"/>
          </a:p>
          <a:p>
            <a:r>
              <a:rPr lang="ru-RU"/>
              <a:t>kabi belgilar kiradi.</a:t>
            </a:r>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73" name="Заголовок 1"/>
          <p:cNvSpPr>
            <a:spLocks noGrp="1"/>
          </p:cNvSpPr>
          <p:nvPr>
            <p:ph type="title"/>
          </p:nvPr>
        </p:nvSpPr>
        <p:spPr>
          <a:xfrm>
            <a:off x="916591" y="1480116"/>
            <a:ext cx="8596668" cy="680472"/>
          </a:xfrm>
        </p:spPr>
        <p:txBody>
          <a:bodyPr/>
          <a:p>
            <a:r>
              <a:rPr lang="ru-RU"/>
              <a:t>Populyatsiya gemeostazi</a:t>
            </a:r>
            <a:endParaRPr lang="ru-RU"/>
          </a:p>
        </p:txBody>
      </p:sp>
      <p:sp>
        <p:nvSpPr>
          <p:cNvPr id="1048674" name="Объект 2"/>
          <p:cNvSpPr>
            <a:spLocks noGrp="1"/>
          </p:cNvSpPr>
          <p:nvPr>
            <p:ph idx="1"/>
          </p:nvPr>
        </p:nvSpPr>
        <p:spPr>
          <a:xfrm>
            <a:off x="916590" y="2160587"/>
            <a:ext cx="7550371" cy="3880773"/>
          </a:xfrm>
        </p:spPr>
        <p:txBody>
          <a:bodyPr/>
          <a:p>
            <a:r>
              <a:rPr lang="ru-RU"/>
              <a:t>Populyatsiyaning son va zichligi jihatidan saqlanib turishga ( gemeostaz- “gomos”-o’xsash, “statis”-holat) deyiladi. Turlarning soni o’zgarishi aboitik va antropogen omillarga bog’liq doimo asosiy omil bo’lib tug’ulishga ta’sir qiliuvchi omil va guruhlarning ko’chib yurishi xizmat qiladi. Yana bir muhim omillardan biri turlarning oziqlanish zahiralari hisoblanadi. Populyatsiyalar zichligi bir darajaga yetgandan so’ng ularning soni kamayib boradi. Agar ular soni yanada oshsa sekin –asta zichligi kamaya boradi</a:t>
            </a:r>
            <a:endParaRPr lang="ru-R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3" name=""/>
          <p:cNvSpPr>
            <a:spLocks noGrp="1"/>
          </p:cNvSpPr>
          <p:nvPr>
            <p:ph type="subTitle" idx="1"/>
          </p:nvPr>
        </p:nvSpPr>
        <p:spPr>
          <a:xfrm>
            <a:off x="215593" y="2798273"/>
            <a:ext cx="7099176" cy="2983271"/>
          </a:xfrm>
        </p:spPr>
        <p:txBody>
          <a:bodyPr>
            <a:normAutofit/>
          </a:bodyPr>
          <a:p>
            <a:r>
              <a:rPr lang="uz-UZ"/>
              <a:t>Populyatsiya tushunchasi va xususiyatlari</a:t>
            </a:r>
            <a:endParaRPr lang="uz-UZ"/>
          </a:p>
          <a:p>
            <a:r>
              <a:rPr lang="uz-UZ"/>
              <a:t>Populyatsiyalarning yoshga qarab tuzulishi</a:t>
            </a:r>
            <a:endParaRPr lang="uz-UZ"/>
          </a:p>
          <a:p>
            <a:r>
              <a:rPr lang="uz-UZ"/>
              <a:t>O’simliklar populyatsiyasining yoshiga qarab tuzulishi</a:t>
            </a:r>
            <a:endParaRPr lang="uz-UZ"/>
          </a:p>
          <a:p>
            <a:r>
              <a:rPr lang="uz-UZ"/>
              <a:t>Hayvonlar populyatsiyasining yoshiga qarab tuzulishi.</a:t>
            </a:r>
            <a:endParaRPr lang="uz-UZ"/>
          </a:p>
          <a:p>
            <a:r>
              <a:rPr lang="uz-UZ"/>
              <a:t>Populyatsiyaning fazoviy yoki makonda tarqalishi tuzilishi.</a:t>
            </a:r>
            <a:endParaRPr lang="uz-UZ"/>
          </a:p>
          <a:p>
            <a:r>
              <a:rPr lang="uz-UZ"/>
              <a:t>Populyatsiyaning etologik tuzilishi.</a:t>
            </a:r>
            <a:endParaRPr lang="uz-UZ"/>
          </a:p>
          <a:p>
            <a:endParaRPr lang="uz-UZ"/>
          </a:p>
        </p:txBody>
      </p:sp>
      <p:sp>
        <p:nvSpPr>
          <p:cNvPr id="1048624" name=""/>
          <p:cNvSpPr txBox="1"/>
          <p:nvPr/>
        </p:nvSpPr>
        <p:spPr>
          <a:xfrm>
            <a:off x="2452407" y="2066453"/>
            <a:ext cx="5727271" cy="510540"/>
          </a:xfrm>
          <a:prstGeom prst="rect"/>
        </p:spPr>
        <p:txBody>
          <a:bodyPr rtlCol="0" wrap="square">
            <a:spAutoFit/>
          </a:bodyPr>
          <a:p>
            <a:r>
              <a:rPr sz="2800" lang="uz-UZ">
                <a:solidFill>
                  <a:srgbClr val="98CC00"/>
                </a:solidFill>
              </a:rPr>
              <a:t>Populyatsiya ekologiyasi</a:t>
            </a:r>
            <a:endParaRPr sz="2800" lang="uz-UZ">
              <a:solidFill>
                <a:srgbClr val="98CC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8" name=""/>
          <p:cNvSpPr txBox="1"/>
          <p:nvPr/>
        </p:nvSpPr>
        <p:spPr>
          <a:xfrm>
            <a:off x="852697" y="499519"/>
            <a:ext cx="8124942" cy="1767840"/>
          </a:xfrm>
          <a:prstGeom prst="rect"/>
        </p:spPr>
        <p:txBody>
          <a:bodyPr rtlCol="0" wrap="square">
            <a:spAutoFit/>
          </a:bodyPr>
          <a:p>
            <a:r>
              <a:rPr sz="2800" lang="uz-UZ">
                <a:solidFill>
                  <a:srgbClr val="98CC00"/>
                </a:solidFill>
              </a:rPr>
              <a:t>
O’simliklar populyatsiyasining yoshiga qarab tuzulishi.</a:t>
            </a:r>
            <a:endParaRPr sz="2800" lang="uz-UZ">
              <a:solidFill>
                <a:srgbClr val="98CC00"/>
              </a:solidFill>
            </a:endParaRPr>
          </a:p>
        </p:txBody>
      </p:sp>
      <p:sp>
        <p:nvSpPr>
          <p:cNvPr id="1048609" name=""/>
          <p:cNvSpPr txBox="1"/>
          <p:nvPr/>
        </p:nvSpPr>
        <p:spPr>
          <a:xfrm>
            <a:off x="852697" y="2628587"/>
            <a:ext cx="8310982" cy="3025141"/>
          </a:xfrm>
          <a:prstGeom prst="rect"/>
        </p:spPr>
        <p:txBody>
          <a:bodyPr rtlCol="0" wrap="square">
            <a:spAutoFit/>
          </a:bodyPr>
          <a:p>
            <a:r>
              <a:rPr sz="2800" lang="uz-UZ">
                <a:solidFill>
                  <a:srgbClr val="000000"/>
                </a:solidFill>
              </a:rPr>
              <a:t>O’simliklarda senopopulyatsiyaning taqsimlanishi-bu ma’lum fitosenoz ichidagi guruhlar yoshi nisbatidan kelib chiqadi. O’simlik yoshini absolyut yoki kalendar yoshi bilan aniqlash qiyin, chunki o’simlik bir kalendar yoshda har xil yosh holati (bahorda unish, ko’karish, barg chiqarish, gullash; yosh faslida urug’ tugish, pishish va hk.)da bo’ladi.</a:t>
            </a:r>
            <a:endParaRPr sz="2800" lang="uz-UZ">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9" name=""/>
          <p:cNvSpPr txBox="1"/>
          <p:nvPr/>
        </p:nvSpPr>
        <p:spPr>
          <a:xfrm>
            <a:off x="512415" y="666685"/>
            <a:ext cx="8607505" cy="929640"/>
          </a:xfrm>
          <a:prstGeom prst="rect"/>
        </p:spPr>
        <p:txBody>
          <a:bodyPr rtlCol="0" wrap="square">
            <a:spAutoFit/>
          </a:bodyPr>
          <a:p>
            <a:r>
              <a:rPr sz="2800" lang="uz-UZ">
                <a:solidFill>
                  <a:srgbClr val="98CC00"/>
                </a:solidFill>
              </a:rPr>
              <a:t>
Hayvonlar populyatsiyasining yoshiga qarab tuzulishi.</a:t>
            </a:r>
            <a:endParaRPr sz="2800" lang="uz-UZ">
              <a:solidFill>
                <a:srgbClr val="98CC00"/>
              </a:solidFill>
            </a:endParaRPr>
          </a:p>
        </p:txBody>
      </p:sp>
      <p:sp>
        <p:nvSpPr>
          <p:cNvPr id="1048600" name=""/>
          <p:cNvSpPr txBox="1"/>
          <p:nvPr/>
        </p:nvSpPr>
        <p:spPr>
          <a:xfrm>
            <a:off x="872789" y="2413653"/>
            <a:ext cx="9087284" cy="2606040"/>
          </a:xfrm>
          <a:prstGeom prst="rect"/>
        </p:spPr>
        <p:txBody>
          <a:bodyPr rtlCol="0" wrap="square">
            <a:spAutoFit/>
          </a:bodyPr>
          <a:p>
            <a:r>
              <a:rPr sz="2800" lang="uz-UZ">
                <a:solidFill>
                  <a:srgbClr val="000000"/>
                </a:solidFill>
              </a:rPr>
              <a:t>Hayvonlarning ko’payish xususiyatlariga ko’ra, ularning populyatsiya a’zolari bir yoki bir necha generatsiyataaluqli bo’lishi mumkin. Turli generatsiyalardan hosil bo’ladigan tur vakillari ikki: hayotda bir marta va ko’p marta ko’payadigan guruhlarga bo’linadi.</a:t>
            </a:r>
            <a:endParaRPr sz="2800" lang="uz-UZ">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747" name=""/>
          <p:cNvSpPr>
            <a:spLocks noGrp="1"/>
          </p:cNvSpPr>
          <p:nvPr>
            <p:ph type="title"/>
          </p:nvPr>
        </p:nvSpPr>
        <p:spPr>
          <a:xfrm>
            <a:off x="677334" y="1882937"/>
            <a:ext cx="8596668" cy="1826581"/>
          </a:xfrm>
        </p:spPr>
        <p:txBody>
          <a:bodyPr/>
          <a:p>
            <a:r>
              <a:rPr altLang="uz" lang="en-US"/>
              <a:t>E</a:t>
            </a:r>
            <a:r>
              <a:rPr altLang="uz" lang="en-US"/>
              <a:t>'</a:t>
            </a:r>
            <a:r>
              <a:rPr altLang="uz" lang="en-US"/>
              <a:t>T</a:t>
            </a:r>
            <a:r>
              <a:rPr altLang="uz" lang="en-US"/>
              <a:t>I</a:t>
            </a:r>
            <a:r>
              <a:rPr altLang="uz" lang="en-US"/>
              <a:t>B</a:t>
            </a:r>
            <a:r>
              <a:rPr altLang="uz" lang="en-US"/>
              <a:t>O</a:t>
            </a:r>
            <a:r>
              <a:rPr altLang="uz" lang="en-US"/>
              <a:t>T</a:t>
            </a:r>
            <a:r>
              <a:rPr altLang="uz" lang="en-US"/>
              <a:t>I</a:t>
            </a:r>
            <a:r>
              <a:rPr altLang="uz" lang="en-US"/>
              <a:t>N</a:t>
            </a:r>
            <a:r>
              <a:rPr altLang="uz" lang="en-US"/>
              <a:t>G</a:t>
            </a:r>
            <a:r>
              <a:rPr altLang="uz" lang="en-US"/>
              <a:t>I</a:t>
            </a:r>
            <a:r>
              <a:rPr altLang="uz" lang="en-US"/>
              <a:t>Z</a:t>
            </a:r>
            <a:r>
              <a:rPr altLang="uz" lang="en-US"/>
              <a:t> </a:t>
            </a:r>
            <a:r>
              <a:rPr altLang="uz" lang="en-US"/>
              <a:t>UCHUN </a:t>
            </a:r>
            <a:r>
              <a:rPr altLang="uz" lang="en-US"/>
              <a:t>R</a:t>
            </a:r>
            <a:r>
              <a:rPr altLang="uz" lang="en-US"/>
              <a:t>A</a:t>
            </a:r>
            <a:r>
              <a:rPr altLang="uz" lang="en-US"/>
              <a:t>H</a:t>
            </a:r>
            <a:r>
              <a:rPr altLang="uz" lang="en-US"/>
              <a:t>MAT </a:t>
            </a:r>
            <a:br>
              <a:rPr altLang="uz" lang="en-US"/>
            </a:br>
            <a:endParaRPr lang="uz-UZ"/>
          </a:p>
        </p:txBody>
      </p:sp>
      <p:sp>
        <p:nvSpPr>
          <p:cNvPr id="1048748" name=""/>
          <p:cNvSpPr>
            <a:spLocks noGrp="1"/>
          </p:cNvSpPr>
          <p:nvPr>
            <p:ph type="body" idx="1"/>
          </p:nvPr>
        </p:nvSpPr>
        <p:spPr/>
        <p:txBody>
          <a:bodyPr/>
          <a:p>
            <a:endParaRPr lang="uz-UZ"/>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4" name="Заголовок 1"/>
          <p:cNvSpPr>
            <a:spLocks noGrp="1"/>
          </p:cNvSpPr>
          <p:nvPr>
            <p:ph type="title"/>
          </p:nvPr>
        </p:nvSpPr>
        <p:spPr>
          <a:xfrm>
            <a:off x="1024546" y="1838902"/>
            <a:ext cx="10515600" cy="1325563"/>
          </a:xfrm>
        </p:spPr>
        <p:txBody>
          <a:bodyPr>
            <a:normAutofit fontScale="90000"/>
          </a:bodyPr>
          <a:p>
            <a:r>
              <a:rPr dirty="0" lang="en-US" err="1" smtClean="0"/>
              <a:t>Populatsiya</a:t>
            </a:r>
            <a:r>
              <a:rPr dirty="0" lang="en-US" smtClean="0"/>
              <a:t> </a:t>
            </a:r>
            <a:r>
              <a:rPr dirty="0" lang="en-US" err="1" smtClean="0"/>
              <a:t>a’zolarning</a:t>
            </a:r>
            <a:r>
              <a:rPr dirty="0" lang="en-US" smtClean="0"/>
              <a:t> </a:t>
            </a:r>
            <a:r>
              <a:rPr dirty="0" lang="en-US" err="1" smtClean="0"/>
              <a:t>hayotiy</a:t>
            </a:r>
            <a:r>
              <a:rPr dirty="0" lang="en-US" smtClean="0"/>
              <a:t> </a:t>
            </a:r>
            <a:r>
              <a:rPr dirty="0" lang="en-US" err="1" smtClean="0"/>
              <a:t>belgilari;Tur</a:t>
            </a:r>
            <a:r>
              <a:rPr dirty="0" lang="en-US" smtClean="0"/>
              <a:t> </a:t>
            </a:r>
            <a:br>
              <a:rPr dirty="0" lang="en-US" smtClean="0"/>
            </a:br>
            <a:r>
              <a:rPr dirty="0" lang="en-US" err="1" smtClean="0"/>
              <a:t>vakillari</a:t>
            </a:r>
            <a:r>
              <a:rPr dirty="0" lang="en-US" smtClean="0"/>
              <a:t> </a:t>
            </a:r>
            <a:r>
              <a:rPr dirty="0" lang="en-US" err="1" smtClean="0"/>
              <a:t>qalinligi</a:t>
            </a:r>
            <a:r>
              <a:rPr dirty="0" lang="en-US" smtClean="0"/>
              <a:t> ,</a:t>
            </a:r>
            <a:r>
              <a:rPr dirty="0" lang="en-US" err="1" smtClean="0"/>
              <a:t>tug’ulishi</a:t>
            </a:r>
            <a:r>
              <a:rPr dirty="0" lang="en-US" smtClean="0"/>
              <a:t> ,</a:t>
            </a:r>
            <a:r>
              <a:rPr dirty="0" lang="en-US" err="1" smtClean="0"/>
              <a:t>o’lishi,yosh</a:t>
            </a:r>
            <a:r>
              <a:rPr dirty="0" lang="en-US" smtClean="0"/>
              <a:t> </a:t>
            </a:r>
            <a:r>
              <a:rPr dirty="0" lang="en-US" err="1" smtClean="0"/>
              <a:t>bo’yicha</a:t>
            </a:r>
            <a:r>
              <a:rPr dirty="0" lang="en-US" smtClean="0"/>
              <a:t> </a:t>
            </a:r>
            <a:r>
              <a:rPr dirty="0" lang="en-US" err="1" smtClean="0"/>
              <a:t>taqsimlanishi</a:t>
            </a:r>
            <a:r>
              <a:rPr dirty="0" lang="en-US" smtClean="0"/>
              <a:t> ,</a:t>
            </a:r>
            <a:r>
              <a:rPr dirty="0" lang="en-US" smtClean="0"/>
              <a:t> </a:t>
            </a:r>
            <a:r>
              <a:rPr dirty="0" lang="en-US" err="1" smtClean="0"/>
              <a:t>Populyatsiya</a:t>
            </a:r>
            <a:r>
              <a:rPr dirty="0" lang="en-US" smtClean="0"/>
              <a:t> </a:t>
            </a:r>
            <a:r>
              <a:rPr dirty="0" lang="en-US" err="1" smtClean="0"/>
              <a:t>a’zolarning</a:t>
            </a:r>
            <a:r>
              <a:rPr dirty="0" lang="en-US" smtClean="0"/>
              <a:t> </a:t>
            </a:r>
            <a:r>
              <a:rPr dirty="0" lang="en-US" err="1" smtClean="0"/>
              <a:t>hayotiy</a:t>
            </a:r>
            <a:r>
              <a:rPr dirty="0" lang="en-US" smtClean="0"/>
              <a:t> </a:t>
            </a:r>
            <a:r>
              <a:rPr dirty="0" lang="en-US" err="1" smtClean="0"/>
              <a:t>belgilari</a:t>
            </a:r>
            <a:r>
              <a:rPr dirty="0" lang="en-US" smtClean="0"/>
              <a:t/>
            </a:r>
            <a:br>
              <a:rPr dirty="0" lang="en-US" smtClean="0"/>
            </a:br>
            <a:r>
              <a:rPr dirty="0" lang="en-US" err="1" smtClean="0"/>
              <a:t>tur</a:t>
            </a:r>
            <a:r>
              <a:rPr dirty="0" lang="en-US" smtClean="0"/>
              <a:t> </a:t>
            </a:r>
            <a:r>
              <a:rPr dirty="0" lang="en-US" err="1" smtClean="0"/>
              <a:t>organizmning</a:t>
            </a:r>
            <a:r>
              <a:rPr dirty="0" lang="en-US" smtClean="0"/>
              <a:t> </a:t>
            </a:r>
            <a:r>
              <a:rPr dirty="0" lang="en-US" err="1" smtClean="0"/>
              <a:t>biotik</a:t>
            </a:r>
            <a:r>
              <a:rPr dirty="0" lang="en-US" smtClean="0"/>
              <a:t> </a:t>
            </a:r>
            <a:r>
              <a:rPr dirty="0" lang="en-US" err="1" smtClean="0"/>
              <a:t>potensiali</a:t>
            </a:r>
            <a:r>
              <a:rPr dirty="0" lang="en-US" smtClean="0"/>
              <a:t> ,</a:t>
            </a:r>
            <a:r>
              <a:rPr dirty="0" lang="en-US" err="1" smtClean="0"/>
              <a:t>ma’lum</a:t>
            </a:r>
            <a:r>
              <a:rPr dirty="0" lang="en-US" smtClean="0"/>
              <a:t> </a:t>
            </a:r>
            <a:r>
              <a:rPr dirty="0" lang="en-US" err="1" smtClean="0"/>
              <a:t>hududda</a:t>
            </a:r>
            <a:r>
              <a:rPr dirty="0" lang="en-US" smtClean="0"/>
              <a:t> </a:t>
            </a:r>
            <a:r>
              <a:rPr dirty="0" lang="en-US" err="1" smtClean="0"/>
              <a:t>tarqalishi</a:t>
            </a:r>
            <a:r>
              <a:rPr dirty="0" lang="en-US" smtClean="0"/>
              <a:t> </a:t>
            </a:r>
            <a:r>
              <a:rPr dirty="0" lang="en-US" err="1" smtClean="0"/>
              <a:t>va</a:t>
            </a:r>
            <a:r>
              <a:rPr dirty="0" lang="en-US" smtClean="0"/>
              <a:t> </a:t>
            </a:r>
            <a:r>
              <a:rPr dirty="0" lang="en-US" err="1" smtClean="0"/>
              <a:t>o’sishi</a:t>
            </a:r>
            <a:r>
              <a:rPr dirty="0" lang="en-US" smtClean="0"/>
              <a:t> </a:t>
            </a:r>
            <a:r>
              <a:rPr dirty="0" lang="en-US" err="1" smtClean="0"/>
              <a:t>xillaridir</a:t>
            </a:r>
            <a:r>
              <a:rPr dirty="0" lang="en-US" smtClean="0"/>
              <a:t>.</a:t>
            </a:r>
            <a:endParaRPr dirty="0" lang="ru-RU"/>
          </a:p>
        </p:txBody>
      </p:sp>
      <p:sp>
        <p:nvSpPr>
          <p:cNvPr id="1048635" name="Объект 2"/>
          <p:cNvSpPr>
            <a:spLocks noGrp="1"/>
          </p:cNvSpPr>
          <p:nvPr>
            <p:ph idx="1"/>
          </p:nvPr>
        </p:nvSpPr>
        <p:spPr>
          <a:xfrm>
            <a:off x="625136" y="6521912"/>
            <a:ext cx="10515600" cy="4351338"/>
          </a:xfrm>
        </p:spPr>
        <p:txBody>
          <a:bodyPr/>
          <a:p>
            <a:endParaRPr dirty="0"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6" name="Заголовок 1"/>
          <p:cNvSpPr>
            <a:spLocks noGrp="1"/>
          </p:cNvSpPr>
          <p:nvPr>
            <p:ph type="title"/>
          </p:nvPr>
        </p:nvSpPr>
        <p:spPr>
          <a:xfrm>
            <a:off x="829491" y="1558200"/>
            <a:ext cx="10515600" cy="1325563"/>
          </a:xfrm>
        </p:spPr>
        <p:txBody>
          <a:bodyPr>
            <a:normAutofit fontScale="90000"/>
          </a:bodyPr>
          <a:p>
            <a:r>
              <a:rPr dirty="0" lang="en-US" err="1" smtClean="0"/>
              <a:t>Populyatsiya</a:t>
            </a:r>
            <a:r>
              <a:rPr dirty="0" lang="en-US" smtClean="0"/>
              <a:t> </a:t>
            </a:r>
            <a:r>
              <a:rPr dirty="0" lang="en-US" err="1" smtClean="0"/>
              <a:t>ginetik</a:t>
            </a:r>
            <a:r>
              <a:rPr dirty="0" lang="en-US" smtClean="0"/>
              <a:t> </a:t>
            </a:r>
            <a:r>
              <a:rPr dirty="0" lang="en-US" err="1" smtClean="0"/>
              <a:t>xususiyatga</a:t>
            </a:r>
            <a:r>
              <a:rPr dirty="0" lang="en-US" smtClean="0"/>
              <a:t> ham </a:t>
            </a:r>
            <a:r>
              <a:rPr dirty="0" lang="en-US" err="1" smtClean="0"/>
              <a:t>ega</a:t>
            </a:r>
            <a:r>
              <a:rPr dirty="0" lang="en-US" smtClean="0"/>
              <a:t> </a:t>
            </a:r>
            <a:r>
              <a:rPr dirty="0" lang="en-US" err="1" smtClean="0"/>
              <a:t>bo’lib</a:t>
            </a:r>
            <a:r>
              <a:rPr dirty="0" lang="en-US" smtClean="0"/>
              <a:t> </a:t>
            </a:r>
            <a:r>
              <a:rPr dirty="0" lang="en-US" err="1" smtClean="0"/>
              <a:t>bu</a:t>
            </a:r>
            <a:r>
              <a:rPr dirty="0" lang="en-US" smtClean="0"/>
              <a:t> </a:t>
            </a:r>
            <a:r>
              <a:rPr dirty="0" lang="en-US" err="1" smtClean="0"/>
              <a:t>holat</a:t>
            </a:r>
            <a:r>
              <a:rPr dirty="0" lang="en-US" smtClean="0"/>
              <a:t> </a:t>
            </a:r>
            <a:r>
              <a:rPr dirty="0" lang="en-US" err="1" smtClean="0"/>
              <a:t>organizmning</a:t>
            </a:r>
            <a:r>
              <a:rPr dirty="0" lang="en-US" smtClean="0"/>
              <a:t> </a:t>
            </a:r>
            <a:r>
              <a:rPr dirty="0" lang="en-US" err="1" smtClean="0"/>
              <a:t>to’g’ridan</a:t>
            </a:r>
            <a:r>
              <a:rPr dirty="0" lang="en-US" smtClean="0"/>
              <a:t> -</a:t>
            </a:r>
            <a:r>
              <a:rPr dirty="0" lang="en-US" err="1" smtClean="0"/>
              <a:t>to’g’ri</a:t>
            </a:r>
            <a:r>
              <a:rPr dirty="0" lang="en-US" smtClean="0"/>
              <a:t> </a:t>
            </a:r>
            <a:r>
              <a:rPr dirty="0" lang="en-US" err="1" smtClean="0"/>
              <a:t>ekalogik</a:t>
            </a:r>
            <a:r>
              <a:rPr dirty="0" lang="en-US" smtClean="0"/>
              <a:t> </a:t>
            </a:r>
            <a:r>
              <a:rPr dirty="0" lang="en-US" err="1" smtClean="0"/>
              <a:t>moslashishi</a:t>
            </a:r>
            <a:r>
              <a:rPr dirty="0" lang="en-US" smtClean="0"/>
              <a:t> ,</a:t>
            </a:r>
            <a:r>
              <a:rPr dirty="0" lang="en-US" err="1" smtClean="0"/>
              <a:t>qayta</a:t>
            </a:r>
            <a:r>
              <a:rPr dirty="0" lang="en-US" smtClean="0"/>
              <a:t> </a:t>
            </a:r>
            <a:r>
              <a:rPr dirty="0" lang="en-US" err="1" smtClean="0"/>
              <a:t>ko’payishi</a:t>
            </a:r>
            <a:r>
              <a:rPr dirty="0" lang="en-US" smtClean="0"/>
              <a:t> </a:t>
            </a:r>
            <a:r>
              <a:rPr dirty="0" lang="en-US" err="1" smtClean="0"/>
              <a:t>va</a:t>
            </a:r>
            <a:r>
              <a:rPr dirty="0" lang="en-US" smtClean="0"/>
              <a:t> </a:t>
            </a:r>
            <a:r>
              <a:rPr dirty="0" lang="en-US" err="1" smtClean="0"/>
              <a:t>tug’ilganligiga</a:t>
            </a:r>
            <a:r>
              <a:rPr dirty="0" lang="en-US" smtClean="0"/>
              <a:t> </a:t>
            </a:r>
            <a:r>
              <a:rPr dirty="0" lang="en-US" err="1" smtClean="0"/>
              <a:t>bog’liq</a:t>
            </a:r>
            <a:r>
              <a:rPr dirty="0" lang="en-US" smtClean="0"/>
              <a:t> , </a:t>
            </a:r>
            <a:r>
              <a:rPr dirty="0" lang="en-US" err="1" smtClean="0"/>
              <a:t>ya’ni</a:t>
            </a:r>
            <a:r>
              <a:rPr dirty="0" lang="en-US" smtClean="0"/>
              <a:t> ,</a:t>
            </a:r>
            <a:r>
              <a:rPr dirty="0" lang="en-US" err="1" smtClean="0"/>
              <a:t>uzoq</a:t>
            </a:r>
            <a:r>
              <a:rPr dirty="0" lang="en-US" smtClean="0"/>
              <a:t> </a:t>
            </a:r>
            <a:r>
              <a:rPr dirty="0" lang="en-US" err="1" smtClean="0"/>
              <a:t>vaqt</a:t>
            </a:r>
            <a:r>
              <a:rPr dirty="0" lang="en-US" smtClean="0"/>
              <a:t> </a:t>
            </a:r>
            <a:r>
              <a:rPr dirty="0" lang="en-US" err="1" smtClean="0"/>
              <a:t>nasl</a:t>
            </a:r>
            <a:r>
              <a:rPr dirty="0" lang="en-US" smtClean="0"/>
              <a:t> </a:t>
            </a:r>
            <a:r>
              <a:rPr dirty="0" lang="en-US" err="1" smtClean="0"/>
              <a:t>qoldirish</a:t>
            </a:r>
            <a:r>
              <a:rPr dirty="0" lang="en-US" smtClean="0"/>
              <a:t> </a:t>
            </a:r>
            <a:r>
              <a:rPr dirty="0" lang="en-US" err="1" smtClean="0"/>
              <a:t>qobilyatini</a:t>
            </a:r>
            <a:r>
              <a:rPr dirty="0" lang="en-US" smtClean="0"/>
              <a:t> </a:t>
            </a:r>
            <a:r>
              <a:rPr dirty="0" lang="en-US" err="1" smtClean="0"/>
              <a:t>saqlab</a:t>
            </a:r>
            <a:r>
              <a:rPr dirty="0" lang="en-US" smtClean="0"/>
              <a:t> </a:t>
            </a:r>
            <a:r>
              <a:rPr dirty="0" lang="en-US" err="1" smtClean="0"/>
              <a:t>qolishdir</a:t>
            </a:r>
            <a:r>
              <a:rPr dirty="0" lang="en-US"/>
              <a:t>.</a:t>
            </a:r>
            <a:r>
              <a:rPr dirty="0" lang="en-US" smtClean="0"/>
              <a:t> </a:t>
            </a:r>
            <a:endParaRPr dirty="0" lang="ru-RU"/>
          </a:p>
        </p:txBody>
      </p:sp>
      <p:sp>
        <p:nvSpPr>
          <p:cNvPr id="1048637" name="Объект 2"/>
          <p:cNvSpPr>
            <a:spLocks noGrp="1"/>
          </p:cNvSpPr>
          <p:nvPr>
            <p:ph idx="1"/>
          </p:nvPr>
        </p:nvSpPr>
        <p:spPr>
          <a:xfrm>
            <a:off x="2074817" y="3558630"/>
            <a:ext cx="10515600" cy="4351338"/>
          </a:xfrm>
        </p:spPr>
        <p:txBody>
          <a:bodyPr/>
          <a:p>
            <a:endParaRPr dirty="0"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8" name="Заголовок 1"/>
          <p:cNvSpPr>
            <a:spLocks noGrp="1"/>
          </p:cNvSpPr>
          <p:nvPr>
            <p:ph type="title"/>
          </p:nvPr>
        </p:nvSpPr>
        <p:spPr>
          <a:xfrm>
            <a:off x="1212668" y="1828165"/>
            <a:ext cx="10515600" cy="1325563"/>
          </a:xfrm>
        </p:spPr>
        <p:txBody>
          <a:bodyPr>
            <a:normAutofit fontScale="90000"/>
          </a:bodyPr>
          <a:p>
            <a:r>
              <a:rPr dirty="0" lang="en-US" smtClean="0">
                <a:latin typeface="Bahnschrift Condensed" panose="020B0502040204020203" pitchFamily="34" charset="0"/>
              </a:rPr>
              <a:t>POPULYATSIYA KLASSIFIKATSIYA.</a:t>
            </a:r>
            <a:r>
              <a:rPr dirty="0" lang="en-US" smtClean="0"/>
              <a:t/>
            </a:r>
            <a:br>
              <a:rPr dirty="0" lang="en-US" smtClean="0"/>
            </a:br>
            <a:r>
              <a:rPr dirty="0" lang="en-US" err="1" smtClean="0"/>
              <a:t>Populyatsiyani</a:t>
            </a:r>
            <a:r>
              <a:rPr dirty="0" lang="en-US" smtClean="0"/>
              <a:t> </a:t>
            </a:r>
            <a:r>
              <a:rPr dirty="0" lang="en-US" err="1" smtClean="0"/>
              <a:t>klassifikatsiyalashda</a:t>
            </a:r>
            <a:r>
              <a:rPr dirty="0" lang="en-US" smtClean="0"/>
              <a:t> </a:t>
            </a:r>
            <a:r>
              <a:rPr dirty="0" lang="en-US" err="1" smtClean="0"/>
              <a:t>bir</a:t>
            </a:r>
            <a:r>
              <a:rPr dirty="0" lang="en-US" smtClean="0"/>
              <a:t> </a:t>
            </a:r>
            <a:r>
              <a:rPr dirty="0" lang="en-US" err="1" smtClean="0"/>
              <a:t>nechta</a:t>
            </a:r>
            <a:r>
              <a:rPr dirty="0" lang="en-US" smtClean="0"/>
              <a:t> </a:t>
            </a:r>
            <a:r>
              <a:rPr dirty="0" lang="en-US" err="1" smtClean="0"/>
              <a:t>prinsplarga</a:t>
            </a:r>
            <a:r>
              <a:rPr dirty="0" lang="en-US" smtClean="0"/>
              <a:t> </a:t>
            </a:r>
            <a:r>
              <a:rPr dirty="0" lang="en-US" err="1" smtClean="0"/>
              <a:t>amal</a:t>
            </a:r>
            <a:r>
              <a:rPr dirty="0" lang="en-US" smtClean="0"/>
              <a:t> </a:t>
            </a:r>
            <a:r>
              <a:rPr dirty="0" lang="en-US" err="1" smtClean="0"/>
              <a:t>qilinadi,populyatsiyaning</a:t>
            </a:r>
            <a:r>
              <a:rPr dirty="0" lang="en-US" smtClean="0"/>
              <a:t> </a:t>
            </a:r>
            <a:r>
              <a:rPr dirty="0" lang="en-US" err="1" smtClean="0"/>
              <a:t>makonda</a:t>
            </a:r>
            <a:r>
              <a:rPr dirty="0" lang="en-US" smtClean="0"/>
              <a:t> </a:t>
            </a:r>
            <a:r>
              <a:rPr dirty="0" lang="en-US" err="1" smtClean="0"/>
              <a:t>tarqalishini</a:t>
            </a:r>
            <a:r>
              <a:rPr dirty="0" lang="en-US" smtClean="0"/>
              <a:t>  </a:t>
            </a:r>
            <a:r>
              <a:rPr dirty="0" lang="en-US" err="1" smtClean="0"/>
              <a:t>N.P.Naumov</a:t>
            </a:r>
            <a:r>
              <a:rPr dirty="0" lang="en-US" smtClean="0"/>
              <a:t> (1963)</a:t>
            </a:r>
            <a:r>
              <a:rPr dirty="0" lang="en-US" err="1" smtClean="0"/>
              <a:t>quyidagicha</a:t>
            </a:r>
            <a:r>
              <a:rPr dirty="0" lang="en-US" smtClean="0"/>
              <a:t> </a:t>
            </a:r>
            <a:r>
              <a:rPr dirty="0" lang="en-US" err="1" smtClean="0"/>
              <a:t>farqlaydi:elementar</a:t>
            </a:r>
            <a:r>
              <a:rPr dirty="0" lang="en-US" smtClean="0"/>
              <a:t> (</a:t>
            </a:r>
            <a:r>
              <a:rPr dirty="0" lang="en-US" err="1" smtClean="0"/>
              <a:t>boshlang’ich</a:t>
            </a:r>
            <a:r>
              <a:rPr dirty="0" lang="en-US" smtClean="0"/>
              <a:t> </a:t>
            </a:r>
            <a:r>
              <a:rPr dirty="0" lang="en-US" err="1" smtClean="0"/>
              <a:t>sodda</a:t>
            </a:r>
            <a:r>
              <a:rPr dirty="0" lang="en-US" smtClean="0"/>
              <a:t>)</a:t>
            </a:r>
            <a:r>
              <a:rPr dirty="0" lang="en-US" err="1" smtClean="0"/>
              <a:t>ekalogik</a:t>
            </a:r>
            <a:r>
              <a:rPr dirty="0" lang="en-US" smtClean="0"/>
              <a:t> </a:t>
            </a:r>
            <a:r>
              <a:rPr dirty="0" lang="en-US" err="1" smtClean="0"/>
              <a:t>va</a:t>
            </a:r>
            <a:r>
              <a:rPr dirty="0" lang="en-US" smtClean="0"/>
              <a:t> </a:t>
            </a:r>
            <a:r>
              <a:rPr dirty="0" lang="en-US" err="1" smtClean="0"/>
              <a:t>jo’g’rofik</a:t>
            </a:r>
            <a:r>
              <a:rPr dirty="0" lang="en-US" smtClean="0"/>
              <a:t> </a:t>
            </a:r>
            <a:r>
              <a:rPr dirty="0" lang="en-US" err="1" smtClean="0"/>
              <a:t>populyatsiyalar</a:t>
            </a:r>
            <a:r>
              <a:rPr dirty="0" lang="en-US" smtClean="0"/>
              <a:t>.  </a:t>
            </a:r>
            <a:r>
              <a:rPr dirty="0" lang="en-US" err="1" smtClean="0"/>
              <a:t>Ularning</a:t>
            </a:r>
            <a:r>
              <a:rPr dirty="0" lang="en-US" smtClean="0"/>
              <a:t> </a:t>
            </a:r>
            <a:r>
              <a:rPr dirty="0" lang="en-US" err="1" smtClean="0"/>
              <a:t>qisqacha</a:t>
            </a:r>
            <a:r>
              <a:rPr dirty="0" lang="en-US" smtClean="0"/>
              <a:t> </a:t>
            </a:r>
            <a:r>
              <a:rPr dirty="0" lang="en-US" err="1" smtClean="0"/>
              <a:t>ta’rifi</a:t>
            </a:r>
            <a:r>
              <a:rPr dirty="0" lang="en-US" smtClean="0"/>
              <a:t> </a:t>
            </a:r>
            <a:r>
              <a:rPr dirty="0" lang="en-US" err="1" smtClean="0"/>
              <a:t>quyidagicha</a:t>
            </a:r>
            <a:r>
              <a:rPr dirty="0" lang="en-US" smtClean="0"/>
              <a:t> :</a:t>
            </a:r>
            <a:endParaRPr dirty="0" sz="2800" lang="ru-RU">
              <a:latin typeface="Bahnschrift Condensed" panose="020B0502040204020203" pitchFamily="34" charset="0"/>
            </a:endParaRPr>
          </a:p>
        </p:txBody>
      </p:sp>
      <p:sp>
        <p:nvSpPr>
          <p:cNvPr id="1048639" name="Объект 2"/>
          <p:cNvSpPr>
            <a:spLocks noGrp="1"/>
          </p:cNvSpPr>
          <p:nvPr>
            <p:ph idx="1"/>
          </p:nvPr>
        </p:nvSpPr>
        <p:spPr>
          <a:xfrm>
            <a:off x="838200" y="6502128"/>
            <a:ext cx="10515600" cy="4351338"/>
          </a:xfrm>
        </p:spPr>
        <p:txBody>
          <a:bodyPr/>
          <a:p>
            <a:endParaRPr dirty="0"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40" name="Заголовок 1"/>
          <p:cNvSpPr>
            <a:spLocks noGrp="1"/>
          </p:cNvSpPr>
          <p:nvPr>
            <p:ph type="title"/>
          </p:nvPr>
        </p:nvSpPr>
        <p:spPr/>
        <p:txBody>
          <a:bodyPr/>
          <a:p>
            <a:endParaRPr lang="ru-RU"/>
          </a:p>
        </p:txBody>
      </p:sp>
      <p:sp>
        <p:nvSpPr>
          <p:cNvPr id="1048641" name="Объект 2"/>
          <p:cNvSpPr>
            <a:spLocks noGrp="1"/>
          </p:cNvSpPr>
          <p:nvPr>
            <p:ph idx="1"/>
          </p:nvPr>
        </p:nvSpPr>
        <p:spPr/>
        <p:txBody>
          <a:bodyPr/>
          <a:p>
            <a:r>
              <a:rPr dirty="0" lang="en-US" smtClean="0"/>
              <a:t>ELEMENTLAR POPULYATSIYASI-</a:t>
            </a:r>
            <a:r>
              <a:rPr dirty="0" lang="en-US" err="1" smtClean="0"/>
              <a:t>bu</a:t>
            </a:r>
            <a:r>
              <a:rPr dirty="0" lang="en-US" smtClean="0"/>
              <a:t> </a:t>
            </a:r>
            <a:r>
              <a:rPr dirty="0" lang="en-US" err="1" smtClean="0"/>
              <a:t>uncha</a:t>
            </a:r>
            <a:r>
              <a:rPr dirty="0" lang="en-US" smtClean="0"/>
              <a:t> </a:t>
            </a:r>
            <a:r>
              <a:rPr dirty="0" lang="en-US" err="1" smtClean="0"/>
              <a:t>katta</a:t>
            </a:r>
            <a:r>
              <a:rPr dirty="0" lang="en-US" smtClean="0"/>
              <a:t> </a:t>
            </a:r>
            <a:r>
              <a:rPr dirty="0" lang="en-US" err="1" smtClean="0"/>
              <a:t>bo’lmagan</a:t>
            </a:r>
            <a:r>
              <a:rPr dirty="0" lang="en-US" smtClean="0"/>
              <a:t>, </a:t>
            </a:r>
            <a:r>
              <a:rPr dirty="0" lang="en-US" err="1" smtClean="0"/>
              <a:t>bir</a:t>
            </a:r>
            <a:r>
              <a:rPr dirty="0" lang="en-US" smtClean="0"/>
              <a:t> </a:t>
            </a:r>
            <a:r>
              <a:rPr dirty="0" lang="en-US" err="1" smtClean="0"/>
              <a:t>xil</a:t>
            </a:r>
            <a:r>
              <a:rPr dirty="0" lang="en-US" smtClean="0"/>
              <a:t> </a:t>
            </a:r>
            <a:r>
              <a:rPr dirty="0" lang="en-US" err="1" smtClean="0"/>
              <a:t>joyda</a:t>
            </a:r>
            <a:r>
              <a:rPr dirty="0" lang="en-US" smtClean="0"/>
              <a:t> </a:t>
            </a:r>
            <a:r>
              <a:rPr dirty="0" lang="en-US" err="1" smtClean="0"/>
              <a:t>uchraydigan</a:t>
            </a:r>
            <a:r>
              <a:rPr dirty="0" lang="en-US" smtClean="0"/>
              <a:t> </a:t>
            </a:r>
            <a:r>
              <a:rPr dirty="0" lang="en-US" err="1" smtClean="0"/>
              <a:t>tur</a:t>
            </a:r>
            <a:r>
              <a:rPr dirty="0" lang="en-US" smtClean="0"/>
              <a:t> </a:t>
            </a:r>
            <a:r>
              <a:rPr dirty="0" lang="en-US" err="1" smtClean="0"/>
              <a:t>vakillarining</a:t>
            </a:r>
            <a:r>
              <a:rPr dirty="0" lang="en-US" smtClean="0"/>
              <a:t> </a:t>
            </a:r>
            <a:r>
              <a:rPr dirty="0" lang="en-US" err="1" smtClean="0"/>
              <a:t>yig’indisi</a:t>
            </a:r>
            <a:endParaRPr dirty="0" lang="en-US" smtClean="0"/>
          </a:p>
          <a:p>
            <a:r>
              <a:rPr dirty="0" lang="en-US" err="1" smtClean="0"/>
              <a:t>Ekologik</a:t>
            </a:r>
            <a:r>
              <a:rPr dirty="0" lang="en-US" smtClean="0"/>
              <a:t> </a:t>
            </a:r>
            <a:r>
              <a:rPr dirty="0" lang="en-US" err="1" smtClean="0"/>
              <a:t>populyatsiya</a:t>
            </a:r>
            <a:r>
              <a:rPr dirty="0" lang="en-US" smtClean="0"/>
              <a:t> </a:t>
            </a:r>
            <a:r>
              <a:rPr dirty="0" lang="en-US" err="1" smtClean="0"/>
              <a:t>sodda</a:t>
            </a:r>
            <a:r>
              <a:rPr dirty="0" lang="en-US" smtClean="0"/>
              <a:t>, </a:t>
            </a:r>
            <a:r>
              <a:rPr dirty="0" lang="en-US" err="1" smtClean="0"/>
              <a:t>elementar</a:t>
            </a:r>
            <a:r>
              <a:rPr dirty="0" lang="en-US" smtClean="0"/>
              <a:t> </a:t>
            </a:r>
            <a:r>
              <a:rPr dirty="0" lang="en-US" err="1" smtClean="0"/>
              <a:t>populyatsiyalar</a:t>
            </a:r>
            <a:r>
              <a:rPr dirty="0" lang="en-US" smtClean="0"/>
              <a:t> </a:t>
            </a:r>
            <a:r>
              <a:rPr dirty="0" lang="en-US" err="1" smtClean="0"/>
              <a:t>yig’indisidan</a:t>
            </a:r>
            <a:r>
              <a:rPr dirty="0" lang="en-US" smtClean="0"/>
              <a:t> </a:t>
            </a:r>
            <a:r>
              <a:rPr dirty="0" lang="en-US" err="1" smtClean="0"/>
              <a:t>hosil</a:t>
            </a:r>
            <a:r>
              <a:rPr dirty="0" lang="en-US" smtClean="0"/>
              <a:t> </a:t>
            </a:r>
            <a:r>
              <a:rPr dirty="0" lang="en-US" err="1" smtClean="0"/>
              <a:t>bo’ladi.Ular</a:t>
            </a:r>
            <a:r>
              <a:rPr dirty="0" lang="en-US" smtClean="0"/>
              <a:t> </a:t>
            </a:r>
            <a:r>
              <a:rPr dirty="0" lang="en-US" err="1" smtClean="0"/>
              <a:t>ma’lum</a:t>
            </a:r>
            <a:r>
              <a:rPr dirty="0" lang="en-US" smtClean="0"/>
              <a:t> </a:t>
            </a:r>
            <a:r>
              <a:rPr dirty="0" lang="en-US" err="1" smtClean="0"/>
              <a:t>biogetsenozlardan</a:t>
            </a:r>
            <a:r>
              <a:rPr dirty="0" lang="en-US" smtClean="0"/>
              <a:t> ,</a:t>
            </a:r>
            <a:r>
              <a:rPr dirty="0" lang="en-US" err="1" smtClean="0"/>
              <a:t>tur</a:t>
            </a:r>
            <a:r>
              <a:rPr dirty="0" lang="en-US" smtClean="0"/>
              <a:t> </a:t>
            </a:r>
            <a:r>
              <a:rPr dirty="0" lang="en-US" err="1" smtClean="0"/>
              <a:t>ichidagi</a:t>
            </a:r>
            <a:r>
              <a:rPr dirty="0" lang="en-US" smtClean="0"/>
              <a:t> </a:t>
            </a:r>
            <a:r>
              <a:rPr dirty="0" lang="en-US" err="1" smtClean="0"/>
              <a:t>guruhlar</a:t>
            </a:r>
            <a:r>
              <a:rPr dirty="0" lang="en-US" smtClean="0"/>
              <a:t> </a:t>
            </a:r>
            <a:r>
              <a:rPr dirty="0" lang="en-US" err="1" smtClean="0"/>
              <a:t>yuzaga</a:t>
            </a:r>
            <a:r>
              <a:rPr dirty="0" lang="en-US" smtClean="0"/>
              <a:t> </a:t>
            </a:r>
            <a:r>
              <a:rPr dirty="0" lang="en-US" err="1" smtClean="0"/>
              <a:t>keladi</a:t>
            </a:r>
            <a:r>
              <a:rPr dirty="0" lang="en-US" smtClean="0"/>
              <a:t>.</a:t>
            </a:r>
          </a:p>
          <a:p>
            <a:r>
              <a:rPr dirty="0" lang="en-US" smtClean="0"/>
              <a:t>GEOGRAFIK POPULATYIYA –</a:t>
            </a:r>
            <a:r>
              <a:rPr dirty="0" lang="en-US" err="1" smtClean="0"/>
              <a:t>ekalogik</a:t>
            </a:r>
            <a:r>
              <a:rPr dirty="0" lang="en-US" smtClean="0"/>
              <a:t> </a:t>
            </a:r>
            <a:r>
              <a:rPr dirty="0" lang="en-US" err="1" smtClean="0"/>
              <a:t>populyatsiyalarni</a:t>
            </a:r>
            <a:r>
              <a:rPr dirty="0" lang="en-US" smtClean="0"/>
              <a:t> </a:t>
            </a:r>
            <a:r>
              <a:rPr dirty="0" lang="en-US" err="1" smtClean="0"/>
              <a:t>o’z</a:t>
            </a:r>
            <a:r>
              <a:rPr dirty="0" lang="en-US" smtClean="0"/>
              <a:t> </a:t>
            </a:r>
            <a:r>
              <a:rPr dirty="0" lang="en-US" err="1" smtClean="0"/>
              <a:t>ichiga</a:t>
            </a:r>
            <a:r>
              <a:rPr dirty="0" lang="en-US" smtClean="0"/>
              <a:t> </a:t>
            </a:r>
            <a:r>
              <a:rPr dirty="0" lang="en-US" err="1" smtClean="0"/>
              <a:t>oladi</a:t>
            </a:r>
            <a:r>
              <a:rPr dirty="0" lang="en-US" smtClean="0"/>
              <a:t> </a:t>
            </a:r>
            <a:r>
              <a:rPr dirty="0" lang="en-US" err="1" smtClean="0"/>
              <a:t>bir</a:t>
            </a:r>
            <a:r>
              <a:rPr dirty="0" lang="en-US" smtClean="0"/>
              <a:t> </a:t>
            </a:r>
            <a:r>
              <a:rPr dirty="0" lang="en-US" err="1" smtClean="0"/>
              <a:t>xil</a:t>
            </a:r>
            <a:r>
              <a:rPr dirty="0" lang="en-US" smtClean="0"/>
              <a:t> </a:t>
            </a:r>
            <a:r>
              <a:rPr dirty="0" lang="en-US" err="1" smtClean="0"/>
              <a:t>geografik</a:t>
            </a:r>
            <a:r>
              <a:rPr dirty="0" lang="en-US" smtClean="0"/>
              <a:t> </a:t>
            </a:r>
            <a:r>
              <a:rPr dirty="0" lang="en-US" err="1" smtClean="0"/>
              <a:t>sharoit</a:t>
            </a:r>
            <a:r>
              <a:rPr dirty="0" lang="en-US" smtClean="0"/>
              <a:t> </a:t>
            </a:r>
            <a:r>
              <a:rPr dirty="0" lang="en-US" err="1" smtClean="0"/>
              <a:t>va</a:t>
            </a:r>
            <a:r>
              <a:rPr dirty="0" lang="en-US" smtClean="0"/>
              <a:t> </a:t>
            </a:r>
            <a:r>
              <a:rPr dirty="0" lang="en-US" err="1" smtClean="0"/>
              <a:t>muhitda</a:t>
            </a:r>
            <a:r>
              <a:rPr dirty="0" lang="en-US" smtClean="0"/>
              <a:t> </a:t>
            </a:r>
            <a:r>
              <a:rPr dirty="0" lang="en-US" err="1" smtClean="0"/>
              <a:t>uchraydi</a:t>
            </a:r>
            <a:r>
              <a:rPr dirty="0" lang="en-US" smtClean="0"/>
              <a:t>.</a:t>
            </a:r>
            <a:endParaRPr dirty="0"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43" name="Заголовок 1"/>
          <p:cNvSpPr>
            <a:spLocks noGrp="1"/>
          </p:cNvSpPr>
          <p:nvPr>
            <p:ph type="title"/>
          </p:nvPr>
        </p:nvSpPr>
        <p:spPr/>
        <p:txBody>
          <a:bodyPr>
            <a:normAutofit fontScale="90000"/>
          </a:bodyPr>
          <a:p>
            <a:r>
              <a:rPr dirty="0" lang="en-US" err="1" smtClean="0"/>
              <a:t>Populyatsiyalarning</a:t>
            </a:r>
            <a:r>
              <a:rPr dirty="0" lang="en-US" smtClean="0"/>
              <a:t> </a:t>
            </a:r>
            <a:r>
              <a:rPr dirty="0" lang="en-US" err="1" smtClean="0"/>
              <a:t>kontsentsiyasini</a:t>
            </a:r>
            <a:r>
              <a:rPr dirty="0" lang="en-US" smtClean="0"/>
              <a:t> </a:t>
            </a:r>
            <a:r>
              <a:rPr dirty="0" lang="en-US" err="1" smtClean="0"/>
              <a:t>aniqlaydigan</a:t>
            </a:r>
            <a:r>
              <a:rPr dirty="0" lang="en-US" smtClean="0"/>
              <a:t> </a:t>
            </a:r>
            <a:r>
              <a:rPr dirty="0" lang="en-US" err="1" smtClean="0"/>
              <a:t>omillarning</a:t>
            </a:r>
            <a:r>
              <a:rPr dirty="0" lang="en-US" smtClean="0"/>
              <a:t> </a:t>
            </a:r>
            <a:r>
              <a:rPr dirty="0" lang="en-US" err="1" smtClean="0"/>
              <a:t>asosan</a:t>
            </a:r>
            <a:r>
              <a:rPr dirty="0" lang="en-US" smtClean="0"/>
              <a:t> </a:t>
            </a:r>
            <a:r>
              <a:rPr dirty="0" lang="en-US" err="1" smtClean="0"/>
              <a:t>ikki</a:t>
            </a:r>
            <a:r>
              <a:rPr dirty="0" lang="en-US" smtClean="0"/>
              <a:t> </a:t>
            </a:r>
            <a:r>
              <a:rPr dirty="0" lang="en-US" err="1" smtClean="0"/>
              <a:t>turi</a:t>
            </a:r>
            <a:r>
              <a:rPr dirty="0" lang="en-US" smtClean="0"/>
              <a:t> </a:t>
            </a:r>
            <a:r>
              <a:rPr dirty="0" lang="en-US" err="1" smtClean="0"/>
              <a:t>mavjud</a:t>
            </a:r>
            <a:r>
              <a:rPr dirty="0" lang="en-US" smtClean="0"/>
              <a:t>:</a:t>
            </a:r>
            <a:endParaRPr dirty="0" lang="ru-RU"/>
          </a:p>
        </p:txBody>
      </p:sp>
      <p:sp>
        <p:nvSpPr>
          <p:cNvPr id="1048644" name="Объект 2"/>
          <p:cNvSpPr>
            <a:spLocks noGrp="1"/>
          </p:cNvSpPr>
          <p:nvPr>
            <p:ph idx="1"/>
          </p:nvPr>
        </p:nvSpPr>
        <p:spPr/>
        <p:txBody>
          <a:bodyPr/>
          <a:p>
            <a:r>
              <a:rPr dirty="0" lang="en-US" smtClean="0"/>
              <a:t>JISMONIY </a:t>
            </a:r>
          </a:p>
          <a:p>
            <a:r>
              <a:rPr dirty="0" lang="en-US" smtClean="0"/>
              <a:t>INSONIY</a:t>
            </a:r>
            <a:endParaRPr dirty="0"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5" name="Заголовок 1"/>
          <p:cNvSpPr>
            <a:spLocks noGrp="1"/>
          </p:cNvSpPr>
          <p:nvPr>
            <p:ph type="title"/>
          </p:nvPr>
        </p:nvSpPr>
        <p:spPr/>
        <p:txBody>
          <a:bodyPr/>
          <a:p>
            <a:endParaRPr dirty="0" lang="ru-RU"/>
          </a:p>
        </p:txBody>
      </p:sp>
      <p:sp>
        <p:nvSpPr>
          <p:cNvPr id="1048646" name="Объект 2"/>
          <p:cNvSpPr>
            <a:spLocks noGrp="1"/>
          </p:cNvSpPr>
          <p:nvPr>
            <p:ph idx="1"/>
          </p:nvPr>
        </p:nvSpPr>
        <p:spPr/>
        <p:txBody>
          <a:bodyPr/>
          <a:p>
            <a:r>
              <a:rPr dirty="0" lang="en-US" smtClean="0"/>
              <a:t>JISMONIY OMILLAR –</a:t>
            </a:r>
            <a:r>
              <a:rPr dirty="0" lang="en-US" err="1" smtClean="0"/>
              <a:t>ushbu</a:t>
            </a:r>
            <a:r>
              <a:rPr dirty="0" lang="en-US" smtClean="0"/>
              <a:t> </a:t>
            </a:r>
            <a:r>
              <a:rPr dirty="0" lang="en-US" err="1" smtClean="0"/>
              <a:t>omil</a:t>
            </a:r>
            <a:r>
              <a:rPr dirty="0" lang="en-US" smtClean="0"/>
              <a:t> </a:t>
            </a:r>
            <a:r>
              <a:rPr dirty="0" lang="en-US" err="1" smtClean="0"/>
              <a:t>asosan</a:t>
            </a:r>
            <a:r>
              <a:rPr dirty="0" lang="en-US" smtClean="0"/>
              <a:t> </a:t>
            </a:r>
            <a:r>
              <a:rPr dirty="0" lang="en-US" err="1" smtClean="0"/>
              <a:t>iqlim</a:t>
            </a:r>
            <a:r>
              <a:rPr dirty="0" lang="en-US" smtClean="0"/>
              <a:t> </a:t>
            </a:r>
            <a:r>
              <a:rPr dirty="0" lang="en-US" err="1" smtClean="0"/>
              <a:t>ajralib</a:t>
            </a:r>
            <a:r>
              <a:rPr dirty="0" lang="en-US" smtClean="0"/>
              <a:t> </a:t>
            </a:r>
            <a:r>
              <a:rPr dirty="0" lang="en-US" err="1" smtClean="0"/>
              <a:t>turadi</a:t>
            </a:r>
            <a:r>
              <a:rPr dirty="0" lang="en-US" smtClean="0"/>
              <a:t> .</a:t>
            </a:r>
            <a:r>
              <a:rPr dirty="0" lang="en-US" err="1" smtClean="0"/>
              <a:t>Ekstrenal</a:t>
            </a:r>
            <a:r>
              <a:rPr dirty="0" lang="en-US" smtClean="0"/>
              <a:t> </a:t>
            </a:r>
            <a:r>
              <a:rPr dirty="0" lang="en-US" err="1" smtClean="0"/>
              <a:t>iqlim</a:t>
            </a:r>
            <a:r>
              <a:rPr dirty="0" lang="en-US" smtClean="0"/>
              <a:t> </a:t>
            </a:r>
            <a:r>
              <a:rPr dirty="0" lang="en-US" err="1" smtClean="0"/>
              <a:t>hayotni</a:t>
            </a:r>
            <a:r>
              <a:rPr dirty="0" lang="en-US" smtClean="0"/>
              <a:t> </a:t>
            </a:r>
            <a:r>
              <a:rPr dirty="0" lang="en-US" err="1" smtClean="0"/>
              <a:t>nancha</a:t>
            </a:r>
            <a:r>
              <a:rPr dirty="0" lang="en-US" smtClean="0"/>
              <a:t> </a:t>
            </a:r>
            <a:r>
              <a:rPr dirty="0" lang="en-US" err="1" smtClean="0"/>
              <a:t>qiyinlashtiradi;bundan</a:t>
            </a:r>
            <a:r>
              <a:rPr dirty="0" lang="en-US" smtClean="0"/>
              <a:t> </a:t>
            </a:r>
            <a:r>
              <a:rPr dirty="0" lang="en-US" err="1" smtClean="0"/>
              <a:t>tashqari</a:t>
            </a:r>
            <a:r>
              <a:rPr dirty="0" lang="en-US" smtClean="0"/>
              <a:t> </a:t>
            </a:r>
            <a:r>
              <a:rPr dirty="0" lang="en-US" err="1" smtClean="0"/>
              <a:t>bu</a:t>
            </a:r>
            <a:r>
              <a:rPr dirty="0" lang="en-US" smtClean="0"/>
              <a:t> </a:t>
            </a:r>
            <a:r>
              <a:rPr dirty="0" lang="en-US" err="1" smtClean="0"/>
              <a:t>juda</a:t>
            </a:r>
            <a:r>
              <a:rPr dirty="0" lang="en-US" smtClean="0"/>
              <a:t> </a:t>
            </a:r>
            <a:r>
              <a:rPr dirty="0" lang="en-US" err="1" smtClean="0"/>
              <a:t>muhim</a:t>
            </a:r>
            <a:r>
              <a:rPr dirty="0" lang="en-US" smtClean="0"/>
              <a:t> element </a:t>
            </a:r>
            <a:r>
              <a:rPr dirty="0" lang="en-US" err="1" smtClean="0"/>
              <a:t>bo’lib</a:t>
            </a:r>
            <a:r>
              <a:rPr dirty="0" lang="en-US" smtClean="0"/>
              <a:t>  ,</a:t>
            </a:r>
            <a:r>
              <a:rPr dirty="0" lang="en-US" err="1" smtClean="0"/>
              <a:t>yaxshi</a:t>
            </a:r>
            <a:r>
              <a:rPr dirty="0" lang="en-US" smtClean="0"/>
              <a:t> </a:t>
            </a:r>
            <a:r>
              <a:rPr dirty="0" lang="en-US" err="1" smtClean="0"/>
              <a:t>hosil</a:t>
            </a:r>
            <a:r>
              <a:rPr dirty="0" lang="en-US" smtClean="0"/>
              <a:t> </a:t>
            </a:r>
            <a:r>
              <a:rPr dirty="0" lang="en-US" err="1" smtClean="0"/>
              <a:t>yig’ish</a:t>
            </a:r>
            <a:r>
              <a:rPr dirty="0" lang="en-US" smtClean="0"/>
              <a:t> </a:t>
            </a:r>
            <a:r>
              <a:rPr dirty="0" lang="en-US" err="1" smtClean="0"/>
              <a:t>mumkin</a:t>
            </a:r>
            <a:r>
              <a:rPr dirty="0" lang="en-US" smtClean="0"/>
              <a:t>.</a:t>
            </a:r>
          </a:p>
          <a:p>
            <a:r>
              <a:rPr dirty="0" lang="en-US" smtClean="0"/>
              <a:t>INSON OMILLARI-</a:t>
            </a:r>
            <a:r>
              <a:rPr dirty="0" lang="en-US" err="1" smtClean="0"/>
              <a:t>Aholining</a:t>
            </a:r>
            <a:r>
              <a:rPr dirty="0" lang="en-US" smtClean="0"/>
              <a:t> </a:t>
            </a:r>
            <a:r>
              <a:rPr dirty="0" lang="en-US" err="1" smtClean="0"/>
              <a:t>kontsentratsiyasi</a:t>
            </a:r>
            <a:r>
              <a:rPr dirty="0" lang="en-US" smtClean="0"/>
              <a:t> </a:t>
            </a:r>
            <a:r>
              <a:rPr dirty="0" lang="en-US" err="1" smtClean="0"/>
              <a:t>uchun</a:t>
            </a:r>
            <a:r>
              <a:rPr dirty="0" lang="en-US" smtClean="0"/>
              <a:t> </a:t>
            </a:r>
            <a:r>
              <a:rPr dirty="0" lang="en-US" err="1" smtClean="0"/>
              <a:t>insoniy</a:t>
            </a:r>
            <a:r>
              <a:rPr dirty="0" lang="en-US" smtClean="0"/>
              <a:t> </a:t>
            </a:r>
            <a:r>
              <a:rPr dirty="0" lang="en-US" err="1" smtClean="0"/>
              <a:t>motivlar</a:t>
            </a:r>
            <a:r>
              <a:rPr dirty="0" lang="en-US" smtClean="0"/>
              <a:t> </a:t>
            </a:r>
            <a:r>
              <a:rPr dirty="0" lang="en-US" err="1" smtClean="0"/>
              <a:t>orasida</a:t>
            </a:r>
            <a:r>
              <a:rPr dirty="0" lang="en-US" smtClean="0"/>
              <a:t> </a:t>
            </a:r>
            <a:r>
              <a:rPr dirty="0" lang="en-US" err="1" smtClean="0"/>
              <a:t>tarixiy</a:t>
            </a:r>
            <a:r>
              <a:rPr dirty="0" lang="en-US" smtClean="0"/>
              <a:t> ,</a:t>
            </a:r>
            <a:r>
              <a:rPr dirty="0" lang="en-US" err="1" smtClean="0"/>
              <a:t>iqtisodiy</a:t>
            </a:r>
            <a:r>
              <a:rPr dirty="0" lang="en-US" smtClean="0"/>
              <a:t> </a:t>
            </a:r>
            <a:r>
              <a:rPr dirty="0" lang="en-US" err="1" smtClean="0"/>
              <a:t>va</a:t>
            </a:r>
            <a:r>
              <a:rPr dirty="0" lang="en-US" smtClean="0"/>
              <a:t> </a:t>
            </a:r>
            <a:r>
              <a:rPr dirty="0" lang="en-US" err="1" smtClean="0"/>
              <a:t>siyosiy</a:t>
            </a:r>
            <a:r>
              <a:rPr dirty="0" lang="en-US" smtClean="0"/>
              <a:t> </a:t>
            </a:r>
            <a:r>
              <a:rPr dirty="0" lang="en-US" err="1" smtClean="0"/>
              <a:t>sabablar</a:t>
            </a:r>
            <a:r>
              <a:rPr dirty="0" lang="en-US" smtClean="0"/>
              <a:t> </a:t>
            </a:r>
            <a:r>
              <a:rPr dirty="0" lang="en-US" err="1" smtClean="0"/>
              <a:t>ajralib</a:t>
            </a:r>
            <a:r>
              <a:rPr dirty="0" lang="en-US" smtClean="0"/>
              <a:t> </a:t>
            </a:r>
            <a:r>
              <a:rPr dirty="0" lang="en-US" err="1" smtClean="0"/>
              <a:t>turadi</a:t>
            </a:r>
            <a:r>
              <a:rPr dirty="0" lang="en-US"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7" name="Заголовок 1"/>
          <p:cNvSpPr>
            <a:spLocks noGrp="1"/>
          </p:cNvSpPr>
          <p:nvPr>
            <p:ph type="title"/>
          </p:nvPr>
        </p:nvSpPr>
        <p:spPr/>
        <p:txBody>
          <a:bodyPr>
            <a:normAutofit fontScale="90000"/>
          </a:bodyPr>
          <a:p>
            <a:r>
              <a:rPr dirty="0" lang="en-US" smtClean="0"/>
              <a:t>POPULYATSIYA O’LCHAMI,ZICHLIGIVA TARQALISHI</a:t>
            </a:r>
            <a:br>
              <a:rPr dirty="0" lang="en-US" smtClean="0"/>
            </a:br>
            <a:r>
              <a:rPr dirty="0" lang="en-US" smtClean="0"/>
              <a:t> </a:t>
            </a:r>
            <a:endParaRPr dirty="0" lang="ru-RU"/>
          </a:p>
        </p:txBody>
      </p:sp>
      <p:sp>
        <p:nvSpPr>
          <p:cNvPr id="1048648" name="Объект 2"/>
          <p:cNvSpPr>
            <a:spLocks noGrp="1"/>
          </p:cNvSpPr>
          <p:nvPr>
            <p:ph idx="1"/>
          </p:nvPr>
        </p:nvSpPr>
        <p:spPr/>
        <p:txBody>
          <a:bodyPr/>
          <a:p>
            <a:r>
              <a:rPr dirty="0" lang="en-US" err="1" smtClean="0"/>
              <a:t>Populyatsiya</a:t>
            </a:r>
            <a:r>
              <a:rPr dirty="0" lang="en-US" smtClean="0"/>
              <a:t> </a:t>
            </a:r>
            <a:r>
              <a:rPr dirty="0" lang="en-US" err="1" smtClean="0"/>
              <a:t>ma’lum</a:t>
            </a:r>
            <a:r>
              <a:rPr dirty="0" lang="en-US" smtClean="0"/>
              <a:t> </a:t>
            </a:r>
            <a:r>
              <a:rPr dirty="0" lang="en-US" err="1" smtClean="0"/>
              <a:t>bir</a:t>
            </a:r>
            <a:r>
              <a:rPr dirty="0" lang="en-US" smtClean="0"/>
              <a:t> </a:t>
            </a:r>
            <a:r>
              <a:rPr dirty="0" lang="en-US" err="1" smtClean="0"/>
              <a:t>hududda</a:t>
            </a:r>
            <a:r>
              <a:rPr dirty="0" lang="en-US" smtClean="0"/>
              <a:t> </a:t>
            </a:r>
            <a:r>
              <a:rPr dirty="0" lang="en-US" err="1" smtClean="0"/>
              <a:t>yashaydigan</a:t>
            </a:r>
            <a:r>
              <a:rPr dirty="0" lang="en-US" smtClean="0"/>
              <a:t> </a:t>
            </a:r>
            <a:r>
              <a:rPr dirty="0" lang="en-US" err="1" smtClean="0"/>
              <a:t>biror</a:t>
            </a:r>
            <a:r>
              <a:rPr dirty="0" lang="en-US" smtClean="0"/>
              <a:t> </a:t>
            </a:r>
            <a:r>
              <a:rPr dirty="0" lang="en-US" err="1" smtClean="0"/>
              <a:t>bir</a:t>
            </a:r>
            <a:r>
              <a:rPr dirty="0" lang="en-US" smtClean="0"/>
              <a:t> </a:t>
            </a:r>
            <a:r>
              <a:rPr dirty="0" lang="en-US" err="1" smtClean="0"/>
              <a:t>turgfa</a:t>
            </a:r>
            <a:r>
              <a:rPr dirty="0" lang="en-US" smtClean="0"/>
              <a:t> </a:t>
            </a:r>
            <a:r>
              <a:rPr dirty="0" lang="en-US" err="1" smtClean="0"/>
              <a:t>kiruvchi</a:t>
            </a:r>
            <a:r>
              <a:rPr dirty="0" lang="en-US" smtClean="0"/>
              <a:t> </a:t>
            </a:r>
            <a:r>
              <a:rPr dirty="0" lang="en-US" err="1" smtClean="0"/>
              <a:t>barcha</a:t>
            </a:r>
            <a:r>
              <a:rPr dirty="0" lang="en-US" smtClean="0"/>
              <a:t> </a:t>
            </a:r>
            <a:r>
              <a:rPr dirty="0" lang="en-US" err="1" smtClean="0"/>
              <a:t>prganizmlardir</a:t>
            </a:r>
            <a:r>
              <a:rPr dirty="0" lang="en-US" smtClean="0"/>
              <a:t>.</a:t>
            </a:r>
          </a:p>
          <a:p>
            <a:r>
              <a:rPr dirty="0" lang="en-US" err="1" smtClean="0"/>
              <a:t>Populyatsiyalar</a:t>
            </a:r>
            <a:r>
              <a:rPr dirty="0" lang="en-US" smtClean="0"/>
              <a:t> </a:t>
            </a:r>
            <a:r>
              <a:rPr dirty="0" lang="en-US" err="1" smtClean="0"/>
              <a:t>va</a:t>
            </a:r>
            <a:r>
              <a:rPr dirty="0" lang="en-US" smtClean="0"/>
              <a:t> </a:t>
            </a:r>
            <a:r>
              <a:rPr dirty="0" lang="en-US" err="1" smtClean="0"/>
              <a:t>ularning</a:t>
            </a:r>
            <a:r>
              <a:rPr dirty="0" lang="en-US" smtClean="0"/>
              <a:t> </a:t>
            </a:r>
            <a:r>
              <a:rPr dirty="0" lang="en-US" err="1" smtClean="0"/>
              <a:t>vaqt</a:t>
            </a:r>
            <a:r>
              <a:rPr dirty="0" lang="en-US" smtClean="0"/>
              <a:t> </a:t>
            </a:r>
            <a:r>
              <a:rPr dirty="0" lang="en-US" err="1" smtClean="0"/>
              <a:t>o’tishi</a:t>
            </a:r>
            <a:r>
              <a:rPr dirty="0" lang="en-US" smtClean="0"/>
              <a:t> </a:t>
            </a:r>
            <a:r>
              <a:rPr dirty="0" lang="en-US" err="1" smtClean="0"/>
              <a:t>bilan</a:t>
            </a:r>
            <a:r>
              <a:rPr dirty="0" lang="en-US" smtClean="0"/>
              <a:t> </a:t>
            </a:r>
            <a:r>
              <a:rPr dirty="0" lang="en-US" err="1" smtClean="0"/>
              <a:t>qanday</a:t>
            </a:r>
            <a:r>
              <a:rPr dirty="0" lang="en-US" smtClean="0"/>
              <a:t> </a:t>
            </a:r>
            <a:r>
              <a:rPr dirty="0" lang="en-US" err="1" smtClean="0"/>
              <a:t>o’zgarishini</a:t>
            </a:r>
            <a:r>
              <a:rPr dirty="0" lang="en-US" smtClean="0"/>
              <a:t> static </a:t>
            </a:r>
            <a:r>
              <a:rPr dirty="0" lang="en-US" err="1" smtClean="0"/>
              <a:t>o’rganish</a:t>
            </a:r>
            <a:r>
              <a:rPr dirty="0" lang="en-US" smtClean="0"/>
              <a:t> DEMOGRAFIYA deb </a:t>
            </a:r>
            <a:r>
              <a:rPr dirty="0" lang="en-US" err="1" smtClean="0"/>
              <a:t>nomlanadi</a:t>
            </a:r>
            <a:r>
              <a:rPr dirty="0" lang="en-US" smtClean="0"/>
              <a:t>.</a:t>
            </a:r>
          </a:p>
          <a:p>
            <a:r>
              <a:rPr dirty="0" lang="en-US" err="1" smtClean="0"/>
              <a:t>Ekologlar</a:t>
            </a:r>
            <a:r>
              <a:rPr dirty="0" lang="en-US" smtClean="0"/>
              <a:t> </a:t>
            </a:r>
            <a:r>
              <a:rPr dirty="0" lang="en-US" err="1" smtClean="0"/>
              <a:t>kvadratlar</a:t>
            </a:r>
            <a:r>
              <a:rPr dirty="0" lang="en-US" smtClean="0"/>
              <a:t> </a:t>
            </a:r>
            <a:r>
              <a:rPr dirty="0" lang="en-US" err="1" smtClean="0"/>
              <a:t>va</a:t>
            </a:r>
            <a:r>
              <a:rPr dirty="0" lang="en-US" smtClean="0"/>
              <a:t> </a:t>
            </a:r>
            <a:r>
              <a:rPr dirty="0" lang="en-US" err="1" smtClean="0"/>
              <a:t>belgilab</a:t>
            </a:r>
            <a:r>
              <a:rPr dirty="0" lang="en-US" smtClean="0"/>
              <a:t> </a:t>
            </a:r>
            <a:r>
              <a:rPr dirty="0" lang="en-US" err="1" smtClean="0"/>
              <a:t>qayta</a:t>
            </a:r>
            <a:r>
              <a:rPr dirty="0" lang="en-US" smtClean="0"/>
              <a:t> </a:t>
            </a:r>
            <a:r>
              <a:rPr dirty="0" lang="en-US" err="1" smtClean="0"/>
              <a:t>tutish</a:t>
            </a:r>
            <a:r>
              <a:rPr dirty="0" lang="en-US" smtClean="0"/>
              <a:t> </a:t>
            </a:r>
            <a:r>
              <a:rPr dirty="0" lang="en-US" err="1" smtClean="0"/>
              <a:t>usulidan</a:t>
            </a:r>
            <a:r>
              <a:rPr dirty="0" lang="en-US" smtClean="0"/>
              <a:t> </a:t>
            </a:r>
            <a:r>
              <a:rPr dirty="0" lang="en-US" err="1" smtClean="0"/>
              <a:t>foydalangan</a:t>
            </a:r>
            <a:r>
              <a:rPr dirty="0" lang="en-US" smtClean="0"/>
              <a:t> </a:t>
            </a:r>
            <a:r>
              <a:rPr dirty="0" lang="en-US" err="1" smtClean="0"/>
              <a:t>holda</a:t>
            </a:r>
            <a:r>
              <a:rPr dirty="0" lang="en-US" smtClean="0"/>
              <a:t> </a:t>
            </a:r>
            <a:r>
              <a:rPr dirty="0" lang="en-US" err="1" smtClean="0"/>
              <a:t>populyatsiyalarning</a:t>
            </a:r>
            <a:r>
              <a:rPr dirty="0" lang="en-US" smtClean="0"/>
              <a:t> </a:t>
            </a:r>
            <a:r>
              <a:rPr dirty="0" lang="en-US" err="1" smtClean="0"/>
              <a:t>sonini</a:t>
            </a:r>
            <a:r>
              <a:rPr dirty="0" lang="en-US" smtClean="0"/>
              <a:t> </a:t>
            </a:r>
            <a:r>
              <a:rPr dirty="0" lang="en-US" err="1" smtClean="0"/>
              <a:t>va</a:t>
            </a:r>
            <a:r>
              <a:rPr dirty="0" lang="en-US" smtClean="0"/>
              <a:t> </a:t>
            </a:r>
            <a:r>
              <a:rPr dirty="0" lang="en-US" err="1" smtClean="0"/>
              <a:t>zichligini</a:t>
            </a:r>
            <a:r>
              <a:rPr dirty="0" lang="en-US" smtClean="0"/>
              <a:t> </a:t>
            </a:r>
            <a:r>
              <a:rPr dirty="0" lang="en-US" err="1" smtClean="0"/>
              <a:t>hisoblaydi</a:t>
            </a:r>
            <a:r>
              <a:rPr dirty="0" lang="en-US" smtClean="0"/>
              <a:t>.</a:t>
            </a:r>
            <a:endParaRPr dirty="0" lang="ru-RU"/>
          </a:p>
        </p:txBody>
      </p:sp>
    </p:spTree>
  </p:cSld>
  <p:clrMapOvr>
    <a:masterClrMapping/>
  </p:clrMapOvr>
</p:sld>
</file>

<file path=ppt/theme/theme1.xml><?xml version="1.0" encoding="utf-8"?>
<a:theme xmlns:a="http://schemas.openxmlformats.org/drawingml/2006/main" name="Грань">
  <a:themeElements>
    <a:clrScheme name="Грань">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SPecialiST RePack</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Презентация PowerPoint</dc:title>
  <dc:creator>Пользователь Windows</dc:creator>
  <cp:lastModifiedBy>Пользователь Windows</cp:lastModifiedBy>
  <dcterms:created xsi:type="dcterms:W3CDTF">2021-04-12T06:28:41Z</dcterms:created>
  <dcterms:modified xsi:type="dcterms:W3CDTF">2021-04-19T17:29:48Z</dcterms:modified>
</cp:coreProperties>
</file>