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font" ContentType="application/x-fontdata"/>
  <Override PartName="/ppt/slideLayouts/slideLayout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 autoCompressPictures="0">
  <p:sldMasterIdLst>
    <p:sldMasterId r:id="rId1" id="2147483648"/>
  </p:sldMasterIdLst>
  <p:sldIdLst>
    <p:sldId r:id="rId2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</p:sldIdLst>
  <p:sldSz cx="9144000" cy="6858000" type="screen4x3"/>
  <p:notesSz cx="6858000" cy="9144000"/>
  <p:embeddedFontLst>
    <p:embeddedFont>
      <p:font typeface="WPS Special 1"/>
      <p:regular r:id="rId8"/>
    </p:embeddedFont>
  </p:embeddedFontLst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font" Target="fonts/WPS_Specail_1.fntdata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Relationship Id="rId27" Type="http://schemas.openxmlformats.org/officeDocument/2006/relationships/slide" Target="slides/slide2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Relationship Id="rIMGId2" Type="http://schemas.openxmlformats.org/officeDocument/2006/relationships/image" Target="../media/pic210415131110.png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741.png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823.png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856.png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936.png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024.png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108.png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146.png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220.png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253.png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322.png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148.png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2351.png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234.png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312.png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420.png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456.png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540.png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619.png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513170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76083" y="240956"/>
            <a:ext cx="8723870" cy="6685005"/>
          </a:xfrm>
          <a:prstGeom prst="rect">
            <a:avLst/>
          </a:prstGeom>
        </p:spPr>
      </p:pic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34778" y="-6178"/>
            <a:ext cx="8683711" cy="689198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44045" y="61783"/>
            <a:ext cx="8770208" cy="6796216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32835" y="64872"/>
            <a:ext cx="8865973" cy="6786948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89586" y="24713"/>
            <a:ext cx="8933935" cy="67931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05032" y="74140"/>
            <a:ext cx="8915400" cy="671589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72994" y="37070"/>
            <a:ext cx="8828902" cy="67931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7548" y="43248"/>
            <a:ext cx="8878330" cy="6836375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91529" y="12356"/>
            <a:ext cx="8841260" cy="680239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14300" y="52516"/>
            <a:ext cx="8838170" cy="6743700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5351" y="0"/>
            <a:ext cx="8720781" cy="681475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4459" y="74140"/>
            <a:ext cx="8831992" cy="677459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66816" y="-12356"/>
            <a:ext cx="8699157" cy="684255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5351" y="46337"/>
            <a:ext cx="8838170" cy="67931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03886" y="67962"/>
            <a:ext cx="8825814" cy="674061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65670" y="43248"/>
            <a:ext cx="8723870" cy="681166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7548" y="67962"/>
            <a:ext cx="8801100" cy="6780770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60637" y="43248"/>
            <a:ext cx="8757851" cy="679312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69905" y="27802"/>
            <a:ext cx="8887597" cy="6833286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05032" y="49427"/>
            <a:ext cx="8819635" cy="676532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