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2" r:id="rId8"/>
    <p:sldId id="281" r:id="rId9"/>
    <p:sldId id="314" r:id="rId10"/>
    <p:sldId id="322" r:id="rId11"/>
    <p:sldId id="324" r:id="rId12"/>
    <p:sldId id="297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88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mt-ai.uz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mt-ai.vercel.ap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uz-Latn-UZ" dirty="0"/>
              <a:t>Nazorat materiallari tuzuvchi</a:t>
            </a:r>
            <a:br>
              <a:rPr lang="uz-Latn-UZ" dirty="0"/>
            </a:br>
            <a:r>
              <a:rPr lang="uz-Latn-UZ" dirty="0"/>
              <a:t>(NMT)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z-Latn-UZ" dirty="0"/>
              <a:t>Asosiy jihatlari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z-Latn-UZ" b="1" dirty="0"/>
              <a:t>Loyiha yaratilish sababi </a:t>
            </a:r>
            <a:r>
              <a:rPr lang="uz-Latn-UZ" dirty="0"/>
              <a:t>(G’oyaning tug’ilishi)</a:t>
            </a:r>
          </a:p>
          <a:p>
            <a:pPr rtl="0"/>
            <a:r>
              <a:rPr lang="uz-Latn-UZ" b="1" dirty="0"/>
              <a:t>Loyihaning imkoniyati </a:t>
            </a:r>
            <a:r>
              <a:rPr lang="uz-Latn-UZ" dirty="0"/>
              <a:t>(Maqsad va vazifalari)</a:t>
            </a:r>
          </a:p>
          <a:p>
            <a:pPr rtl="0"/>
            <a:r>
              <a:rPr lang="uz-Latn-UZ" b="1" dirty="0"/>
              <a:t>Loyiha bosqichlari </a:t>
            </a:r>
            <a:r>
              <a:rPr lang="uz-Latn-UZ" dirty="0"/>
              <a:t>(bugungacha qilingan ishlar va endilikda qilinishi kerak bo’lgan ishlar)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ru-RU"/>
            </a:defPPr>
          </a:lstStyle>
          <a:p>
            <a:pPr algn="ctr"/>
            <a:r>
              <a:rPr lang="uz-Latn-UZ" dirty="0"/>
              <a:t>Loyiha yaratilish sababi</a:t>
            </a:r>
            <a:br>
              <a:rPr lang="uz-Latn-UZ" dirty="0"/>
            </a:br>
            <a:br>
              <a:rPr lang="uz-Latn-UZ" dirty="0"/>
            </a:br>
            <a:r>
              <a:rPr lang="uz-Latn-UZ" sz="2000" dirty="0"/>
              <a:t>O’qituvchi ta’lim berish mobaynida o’quvchilarning o’rgangan bilimlarini yangi nazorat materiallari bilan tekshirib borishi kerak. Bunda esa quyidagi ishlar olib boriladi.</a:t>
            </a:r>
            <a:endParaRPr lang="ru-RU" dirty="0"/>
          </a:p>
        </p:txBody>
      </p:sp>
      <p:pic>
        <p:nvPicPr>
          <p:cNvPr id="7" name="Рисунок 6" descr="Человек, стоящий перед доской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uz-Latn-UZ" dirty="0"/>
              <a:t>Yangi sinov materiallari tuzishda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z-Latn-UZ" dirty="0"/>
              <a:t>Sinov materiallarini kerakli adabiyotlardan qo’lda yig’ib chiqilishi kerak.</a:t>
            </a:r>
          </a:p>
          <a:p>
            <a:pPr rtl="0"/>
            <a:r>
              <a:rPr lang="uz-Latn-UZ" dirty="0"/>
              <a:t>Sinov materiallarini tuzishda vaqtning ko’p ketishi</a:t>
            </a:r>
          </a:p>
          <a:p>
            <a:pPr rtl="0"/>
            <a:r>
              <a:rPr lang="uz-Latn-UZ" dirty="0"/>
              <a:t>Sinov materiallarining hajmi kam bo’lishi</a:t>
            </a:r>
          </a:p>
          <a:p>
            <a:pPr rtl="0"/>
            <a:r>
              <a:rPr lang="uz-Latn-UZ" dirty="0"/>
              <a:t>Variantlarni va savollarni takrorlanishi</a:t>
            </a:r>
          </a:p>
          <a:p>
            <a:pPr rtl="0"/>
            <a:r>
              <a:rPr lang="uz-Latn-UZ" dirty="0"/>
              <a:t>Ba’zi hollarda eski savollarning aynan o’zi berilishi</a:t>
            </a:r>
          </a:p>
          <a:p>
            <a:pPr rtl="0"/>
            <a:endParaRPr lang="ru-RU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235351"/>
          </a:xfrm>
        </p:spPr>
        <p:txBody>
          <a:bodyPr rtlCol="0"/>
          <a:lstStyle>
            <a:defPPr>
              <a:defRPr lang="ru-RU"/>
            </a:defPPr>
          </a:lstStyle>
          <a:p>
            <a:pPr algn="ctr"/>
            <a:r>
              <a:rPr lang="uz-Latn-UZ" dirty="0"/>
              <a:t>Loyihaning imkoniyati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11896"/>
            <a:ext cx="5259554" cy="3630087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uz-Latn-UZ" dirty="0"/>
              <a:t>Savollarni sun’iy intelekt orqali tuzish</a:t>
            </a:r>
          </a:p>
          <a:p>
            <a:pPr marL="457200" indent="-457200" rtl="0">
              <a:buFont typeface="+mj-lt"/>
              <a:buAutoNum type="arabicPeriod"/>
            </a:pPr>
            <a:r>
              <a:rPr lang="uz-Latn-UZ" dirty="0"/>
              <a:t>Yangi va takrorlanmaydigan nazorat materiallari bazasiga ega bo’lish</a:t>
            </a:r>
          </a:p>
          <a:p>
            <a:pPr marL="457200" indent="-457200" rtl="0">
              <a:buFont typeface="+mj-lt"/>
              <a:buAutoNum type="arabicPeriod"/>
            </a:pPr>
            <a:r>
              <a:rPr lang="uz-Latn-UZ" dirty="0"/>
              <a:t>Cheklanmagan hajmdagi savollarni olish</a:t>
            </a:r>
          </a:p>
          <a:p>
            <a:pPr marL="457200" indent="-457200" rtl="0">
              <a:buFont typeface="+mj-lt"/>
              <a:buAutoNum type="arabicPeriod"/>
            </a:pPr>
            <a:r>
              <a:rPr lang="uz-Latn-UZ" dirty="0"/>
              <a:t>O’quvchilarga taqdim etilayotgan vaziantlarning yagona bo’lishi. (O’quvchilar orasida ko’chirmakashlikni oldini olish)</a:t>
            </a:r>
          </a:p>
        </p:txBody>
      </p:sp>
      <p:pic>
        <p:nvPicPr>
          <p:cNvPr id="6" name="Рисунок 5" descr="Человек держит микрофон, стоя перед группой людей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6236930" cy="9438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uz-Latn-UZ" dirty="0"/>
              <a:t>Loyiha bosqichlari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154018"/>
            <a:ext cx="7043618" cy="28879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z-Latn-UZ" dirty="0"/>
              <a:t>Ayni vaqtda Fizika fanidan takrorlanmaydigan masalalar tuzish yo’lga qo’yildi.</a:t>
            </a:r>
          </a:p>
          <a:p>
            <a:pPr rtl="0"/>
            <a:r>
              <a:rPr lang="uz-Latn-UZ" dirty="0"/>
              <a:t>O’qituvchi masalalarni word dasturiga ko’chirib olib, so’ngra o’quvchilariga nazorat ishlarida va oraliq sinovlarida berishi mumkin.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z-Latn-UZ" dirty="0"/>
              <a:t>Kelgusi rejalar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32684049"/>
              </p:ext>
            </p:extLst>
          </p:nvPr>
        </p:nvGraphicFramePr>
        <p:xfrm>
          <a:off x="914399" y="2316163"/>
          <a:ext cx="10416209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696945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371818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2001078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</a:tblGrid>
              <a:tr h="65807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Qilinadigan ish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Ishni bajaruvchi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Natijasi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Fizikadan nazorat materiallari tuzishda </a:t>
                      </a:r>
                      <a:r>
                        <a:rPr lang="uz-Latn-UZ" noProof="0"/>
                        <a:t>o’quv darsligini </a:t>
                      </a:r>
                      <a:r>
                        <a:rPr lang="uz-Latn-UZ" noProof="0" dirty="0"/>
                        <a:t>qamrab olish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Fizika o’qituvchisi va dasturchi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Savol tuzish tizimi boyitiladi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NMT dasturda masalalardan tashqari test savollarini ham yo’lga  qo’yish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dasturchi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Tizim takomillashtiriladi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NMT dasturida matematika matematik faniga doir misollarni qo’shish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Matematika o’qituvchisi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Soha kengaytiriladi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NMT dasturida misol va masalarni ishlanishini aks ettirish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dasturchi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Tizim takomillashtiriladi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Biologiya va kimyo faniga doir masalalarni NMT dasturiga qo’shish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O’qituvchilar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rtl="0"/>
                      <a:r>
                        <a:rPr lang="uz-Latn-UZ" noProof="0" dirty="0"/>
                        <a:t>Savol tuzish tizimi boyitiladi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28688"/>
            <a:ext cx="7965461" cy="1122750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uz-Latn-UZ" dirty="0"/>
              <a:t>Loyihani amalga oshirish taxminiy haratjatlari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z-Latn-UZ" dirty="0"/>
              <a:t>Dasturchi uchun to’lanadigan ish haqi – 2 mln/oy</a:t>
            </a:r>
          </a:p>
          <a:p>
            <a:pPr rtl="0"/>
            <a:r>
              <a:rPr lang="uz-Latn-UZ" dirty="0"/>
              <a:t>Savollarni boyitish uchun shu fan o’qituvchisiga to’ladigan ish haqi – 3 mln/oy</a:t>
            </a:r>
          </a:p>
          <a:p>
            <a:pPr rtl="0"/>
            <a:r>
              <a:rPr lang="uz-Latn-UZ" dirty="0"/>
              <a:t>Dasturni internet tarmog’iga qo’yishda qilinadigan harajatlar 200 ming/oy</a:t>
            </a:r>
          </a:p>
          <a:p>
            <a:pPr rtl="0"/>
            <a:endParaRPr lang="uz-Latn-UZ" dirty="0"/>
          </a:p>
          <a:p>
            <a:r>
              <a:rPr lang="uz-Latn-UZ" dirty="0"/>
              <a:t>Loyihani ayni vaqtda </a:t>
            </a:r>
            <a:r>
              <a:rPr lang="uz-Latn-UZ" b="1" dirty="0">
                <a:solidFill>
                  <a:srgbClr val="1F2C8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nmt-ai</a:t>
            </a:r>
            <a:r>
              <a:rPr lang="uz-Latn-UZ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.uz </a:t>
            </a:r>
            <a:r>
              <a:rPr lang="uz-Latn-UZ" dirty="0"/>
              <a:t>sayti orqali ko’rish mumkin. Hamda beta versiyasini </a:t>
            </a:r>
            <a:r>
              <a:rPr lang="uz-Latn-UZ" b="1" dirty="0">
                <a:hlinkClick r:id="rId4"/>
              </a:rPr>
              <a:t>nmt-ai.vercel.app </a:t>
            </a:r>
            <a:r>
              <a:rPr lang="uz-Latn-UZ" dirty="0"/>
              <a:t>sayti orqali ko’rish mumkin.</a:t>
            </a:r>
            <a:endParaRPr lang="ru-RU" b="1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47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509105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uz-Latn-UZ" dirty="0"/>
              <a:t>E’tiboringiz uchun rahmat !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uz-Latn-UZ" dirty="0"/>
              <a:t>Qarshiboyeva Bonu </a:t>
            </a:r>
            <a:endParaRPr lang="ru-RU" dirty="0"/>
          </a:p>
          <a:p>
            <a:r>
              <a:rPr lang="uz-Latn-UZ" dirty="0"/>
              <a:t>     @QB2309</a:t>
            </a:r>
          </a:p>
          <a:p>
            <a:r>
              <a:rPr lang="uz-Latn-UZ" dirty="0"/>
              <a:t>📧 qarshiboyevkamron218@gmail.com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AEFB54-BD00-4CB0-88FF-0E227D37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5" y="4320207"/>
            <a:ext cx="265045" cy="26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{BC6A6C6E-769B-4046-974E-FEA69F5EF992}tf78438558_win32</Template>
  <TotalTime>50</TotalTime>
  <Words>315</Words>
  <Application>Microsoft Office PowerPoint</Application>
  <PresentationFormat>Широкоэкранный</PresentationFormat>
  <Paragraphs>54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Пользовательская</vt:lpstr>
      <vt:lpstr>Nazorat materiallari tuzuvchi (NMT)</vt:lpstr>
      <vt:lpstr>Asosiy jihatlari</vt:lpstr>
      <vt:lpstr>Loyiha yaratilish sababi  O’qituvchi ta’lim berish mobaynida o’quvchilarning o’rgangan bilimlarini yangi nazorat materiallari bilan tekshirib borishi kerak. Bunda esa quyidagi ishlar olib boriladi.</vt:lpstr>
      <vt:lpstr>Yangi sinov materiallari tuzishda </vt:lpstr>
      <vt:lpstr>Loyihaning imkoniyati</vt:lpstr>
      <vt:lpstr>Loyiha bosqichlari</vt:lpstr>
      <vt:lpstr>Kelgusi rejalar</vt:lpstr>
      <vt:lpstr>Loyihani amalga oshirish taxminiy haratjatlari</vt:lpstr>
      <vt:lpstr>E’tiboringiz uchun rahmat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Nazorat materiallari tuzuvchi (NMT)</dc:title>
  <dc:subject/>
  <dc:creator>933057927</dc:creator>
  <cp:lastModifiedBy>933057927</cp:lastModifiedBy>
  <cp:revision>5</cp:revision>
  <dcterms:created xsi:type="dcterms:W3CDTF">2024-03-10T05:03:58Z</dcterms:created>
  <dcterms:modified xsi:type="dcterms:W3CDTF">2024-03-10T15:33:50Z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