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742"/>
    <a:srgbClr val="60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A4930-B57C-364A-7CE7-9E2424C31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C34741-4002-64B6-5ABE-E21002AD5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170CD-50A5-BDDD-99C2-C72FECA8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4B13-DDB3-44B0-983E-1BDBA81B7558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CCDD0-ECF6-F9E7-1035-E5A560A6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CE899-61A4-BD60-A633-DFF7C6CF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3E5C-6384-4D9F-82DC-8903EE11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4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B37D-3C2A-B3B8-5581-DF92EA95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24B53-85AD-C94F-530D-1BA4E1E68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512B1-B0BE-A44F-FDC1-6AF60A93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4B13-DDB3-44B0-983E-1BDBA81B7558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C5F60-57E4-240D-329A-9400EF21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C4598-D576-B669-4BAC-8317FC7D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3E5C-6384-4D9F-82DC-8903EE11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9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78430B-EBE2-6449-524F-6AC911E6C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2C3335-90C7-A488-0C50-10CDCD44D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C458B-6B35-7BD4-122F-A6B237CB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4B13-DDB3-44B0-983E-1BDBA81B7558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D493A-A084-C971-D5E6-62B19805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81F2A-B792-A292-223D-14C03497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3E5C-6384-4D9F-82DC-8903EE11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238B3-8A6F-D866-ECA4-C4332B4B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C58DA-9796-10DB-4C46-681EA18D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E7EFC-97F3-6D27-B04C-0C621A3B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4B13-DDB3-44B0-983E-1BDBA81B7558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22171-A7ED-A34B-2ECE-4DB3EB4C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D9444-187C-BF6A-3FBB-8623FD6E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3E5C-6384-4D9F-82DC-8903EE11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7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32026-4F55-FEDE-E587-64B2CFE0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7E17C-9BC0-FDBC-5EEF-8A75FA697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05D57-809F-688C-7B1B-1D6F21B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4B13-DDB3-44B0-983E-1BDBA81B7558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E35B2-773F-E90F-F624-3046A0BE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DFB58-A34C-E5D1-DD3B-FE962F4E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3E5C-6384-4D9F-82DC-8903EE11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1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0C29F-2BB3-C069-2314-2611D974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66F93-41E9-0FE7-A3C2-970C7B414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62F0F-883A-D4ED-9B7C-CAC2FE1D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938DA-D514-6D7B-60FA-AB12BC90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4B13-DDB3-44B0-983E-1BDBA81B7558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6A131-3129-9DCA-95B9-314CD2A4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4681C-7C03-3E86-0473-16EF3794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3E5C-6384-4D9F-82DC-8903EE11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C76A2-3105-6033-DC2B-1AF58CCC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00ECA-91CA-E06F-BD5C-0D83681CE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2131E-4AA7-0271-59CD-6DFA51649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F11F4-D497-D10B-39B8-4C48148B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234216-D321-663E-A296-905E967CE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DA8261-8274-BE8D-E97E-A876FFA4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4B13-DDB3-44B0-983E-1BDBA81B7558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ED2C14-52AB-E213-35FA-FDE3F2AC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050DB-F1B9-B65C-EC5B-43A32A85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3E5C-6384-4D9F-82DC-8903EE11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2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47A03-BE15-008A-9923-40F86717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BB85DD-C49C-714C-FA8F-7E2FA458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4B13-DDB3-44B0-983E-1BDBA81B7558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5D11DE-2BB8-45F9-23DA-0552480B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077C1C-04C1-499F-582E-36E4FAE4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3E5C-6384-4D9F-82DC-8903EE11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1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B23C63-5ACA-0B25-D7B8-32A21CD4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4B13-DDB3-44B0-983E-1BDBA81B7558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C1EC07-5340-BAC0-4BFC-07BC938E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6EC07-B723-27D5-D36D-BE7CAE1A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3E5C-6384-4D9F-82DC-8903EE11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1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5294D-DE2D-D01A-751B-C66D3631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83E91-C96E-B2C3-E45E-AE1C8514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D4CBA-E911-DF50-7FDE-ACECE2C5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7B1BF-9FED-94D6-70F0-39A93FD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4B13-DDB3-44B0-983E-1BDBA81B7558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1AB1D-F6AB-B0EE-AA75-A0EDA261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BDFBE8-1A50-5713-8563-D3286470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3E5C-6384-4D9F-82DC-8903EE11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2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4CAA-C627-51BB-18E3-57AC9651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5D26DA-F5B2-F727-973C-3F64F5FFD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9B72A8-9229-3C02-1A71-3A11CA919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1FB0D-345C-7418-C00F-9859D0B5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4B13-DDB3-44B0-983E-1BDBA81B7558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81AEB-2C5F-41EA-EB4B-0B61E40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2E43C-7961-4860-ED8D-410F6541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3E5C-6384-4D9F-82DC-8903EE11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0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431543-1FC0-9D02-C28D-00B72C0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DF6A25-61A0-177E-9002-A348E7770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9E0B0-4903-DF2E-817F-DB85D9DE6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14B13-DDB3-44B0-983E-1BDBA81B7558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3B0AF-90B4-A00C-D53D-491F1EBD9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079AE-CA47-A221-40A4-791EE063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3E5C-6384-4D9F-82DC-8903EE113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0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248343B4-78EE-208D-C92F-980E47AAE61D}"/>
              </a:ext>
            </a:extLst>
          </p:cNvPr>
          <p:cNvSpPr/>
          <p:nvPr/>
        </p:nvSpPr>
        <p:spPr>
          <a:xfrm>
            <a:off x="3601415" y="2329457"/>
            <a:ext cx="2706769" cy="1253004"/>
          </a:xfrm>
          <a:prstGeom prst="triangle">
            <a:avLst/>
          </a:prstGeom>
          <a:solidFill>
            <a:srgbClr val="41774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C03E707-ED01-D4B8-FE79-3A32143BA070}"/>
              </a:ext>
            </a:extLst>
          </p:cNvPr>
          <p:cNvSpPr/>
          <p:nvPr/>
        </p:nvSpPr>
        <p:spPr>
          <a:xfrm>
            <a:off x="3735526" y="1388157"/>
            <a:ext cx="2501685" cy="1230523"/>
          </a:xfrm>
          <a:prstGeom prst="triangle">
            <a:avLst/>
          </a:prstGeom>
          <a:solidFill>
            <a:srgbClr val="41774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8E4F0D0-4CA5-1265-4F88-ED9E6BE3D3FD}"/>
              </a:ext>
            </a:extLst>
          </p:cNvPr>
          <p:cNvCxnSpPr>
            <a:cxnSpLocks/>
          </p:cNvCxnSpPr>
          <p:nvPr/>
        </p:nvCxnSpPr>
        <p:spPr>
          <a:xfrm flipH="1">
            <a:off x="3702785" y="1375698"/>
            <a:ext cx="1283583" cy="1148065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EB8120-D119-AE61-E0E6-3C29D6836B20}"/>
              </a:ext>
            </a:extLst>
          </p:cNvPr>
          <p:cNvCxnSpPr>
            <a:cxnSpLocks/>
          </p:cNvCxnSpPr>
          <p:nvPr/>
        </p:nvCxnSpPr>
        <p:spPr>
          <a:xfrm flipH="1">
            <a:off x="3718898" y="2606590"/>
            <a:ext cx="1166894" cy="1043695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3841BA-4475-DB8F-7F44-C2ED9B44F8EE}"/>
              </a:ext>
            </a:extLst>
          </p:cNvPr>
          <p:cNvCxnSpPr>
            <a:cxnSpLocks/>
          </p:cNvCxnSpPr>
          <p:nvPr/>
        </p:nvCxnSpPr>
        <p:spPr>
          <a:xfrm>
            <a:off x="3614873" y="2556448"/>
            <a:ext cx="1371495" cy="1237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F1F25C-D92B-5510-12A1-3D05A24DF434}"/>
              </a:ext>
            </a:extLst>
          </p:cNvPr>
          <p:cNvCxnSpPr>
            <a:cxnSpLocks/>
          </p:cNvCxnSpPr>
          <p:nvPr/>
        </p:nvCxnSpPr>
        <p:spPr>
          <a:xfrm>
            <a:off x="4091886" y="3572439"/>
            <a:ext cx="1621068" cy="0"/>
          </a:xfrm>
          <a:prstGeom prst="line">
            <a:avLst/>
          </a:prstGeom>
          <a:ln w="317500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1D6E29-F2CD-2EE1-EDF5-B367215630CB}"/>
              </a:ext>
            </a:extLst>
          </p:cNvPr>
          <p:cNvCxnSpPr>
            <a:cxnSpLocks/>
          </p:cNvCxnSpPr>
          <p:nvPr/>
        </p:nvCxnSpPr>
        <p:spPr>
          <a:xfrm>
            <a:off x="4902420" y="3572439"/>
            <a:ext cx="0" cy="1400945"/>
          </a:xfrm>
          <a:prstGeom prst="line">
            <a:avLst/>
          </a:prstGeom>
          <a:ln w="317500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12B66F-AEB4-00C1-6282-E65CF6A7E618}"/>
              </a:ext>
            </a:extLst>
          </p:cNvPr>
          <p:cNvSpPr txBox="1"/>
          <p:nvPr/>
        </p:nvSpPr>
        <p:spPr>
          <a:xfrm>
            <a:off x="5087738" y="1849446"/>
            <a:ext cx="3740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>
                <a:latin typeface="DOSGothic" panose="02000604000000000000" pitchFamily="2" charset="-127"/>
                <a:ea typeface="DOSGothic" panose="02000604000000000000" pitchFamily="2" charset="-127"/>
              </a:rPr>
              <a:t>tack</a:t>
            </a:r>
            <a:endParaRPr lang="ko-KR" altLang="en-US" sz="12000" b="1" dirty="0">
              <a:latin typeface="DOSGothic" panose="02000604000000000000" pitchFamily="2" charset="-127"/>
              <a:ea typeface="DOSGothic" panose="02000604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E4F9C-5DD1-9ADF-95EF-AAEEB545C8DD}"/>
              </a:ext>
            </a:extLst>
          </p:cNvPr>
          <p:cNvSpPr txBox="1"/>
          <p:nvPr/>
        </p:nvSpPr>
        <p:spPr>
          <a:xfrm>
            <a:off x="5384286" y="3308427"/>
            <a:ext cx="3831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 err="1">
                <a:latin typeface="DOSGothic" panose="02000604000000000000" pitchFamily="2" charset="-127"/>
                <a:ea typeface="DOSGothic" panose="02000604000000000000" pitchFamily="2" charset="-127"/>
              </a:rPr>
              <a:t>ree</a:t>
            </a:r>
            <a:endParaRPr lang="ko-KR" altLang="en-US" sz="12000" b="1" dirty="0">
              <a:latin typeface="DOSGothic" panose="02000604000000000000" pitchFamily="2" charset="-127"/>
              <a:ea typeface="DOSGothic" panose="0200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74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7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F553DA-1337-0465-B2EE-A5130FD5D6AD}"/>
              </a:ext>
            </a:extLst>
          </p:cNvPr>
          <p:cNvGrpSpPr/>
          <p:nvPr/>
        </p:nvGrpSpPr>
        <p:grpSpPr>
          <a:xfrm>
            <a:off x="3805201" y="1414508"/>
            <a:ext cx="4581598" cy="3811650"/>
            <a:chOff x="3768664" y="1297967"/>
            <a:chExt cx="4581598" cy="381165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BEBA7A42-7A67-2556-4228-AD8740A08B27}"/>
                </a:ext>
              </a:extLst>
            </p:cNvPr>
            <p:cNvSpPr/>
            <p:nvPr/>
          </p:nvSpPr>
          <p:spPr>
            <a:xfrm>
              <a:off x="3768664" y="2131804"/>
              <a:ext cx="2460699" cy="113909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037EA29-3288-9357-2D7C-002A1129A248}"/>
                </a:ext>
              </a:extLst>
            </p:cNvPr>
            <p:cNvSpPr/>
            <p:nvPr/>
          </p:nvSpPr>
          <p:spPr>
            <a:xfrm>
              <a:off x="3869499" y="1297967"/>
              <a:ext cx="2067508" cy="1016961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8E4F0D0-4CA5-1265-4F88-ED9E6BE3D3F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>
              <a:off x="3769211" y="1297967"/>
              <a:ext cx="1134042" cy="1103577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AEB8120-D119-AE61-E0E6-3C29D6836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3210" y="2342661"/>
              <a:ext cx="1049059" cy="895644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3841BA-4475-DB8F-7F44-C2ED9B44F8EE}"/>
                </a:ext>
              </a:extLst>
            </p:cNvPr>
            <p:cNvCxnSpPr>
              <a:cxnSpLocks/>
            </p:cNvCxnSpPr>
            <p:nvPr/>
          </p:nvCxnSpPr>
          <p:spPr>
            <a:xfrm>
              <a:off x="3845829" y="2365776"/>
              <a:ext cx="1057424" cy="0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2F1F25C-D92B-5510-12A1-3D05A24DF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45971" y="3303494"/>
              <a:ext cx="1621068" cy="0"/>
            </a:xfrm>
            <a:prstGeom prst="line">
              <a:avLst/>
            </a:prstGeom>
            <a:ln w="254000">
              <a:solidFill>
                <a:srgbClr val="6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D1D6E29-F2CD-2EE1-EDF5-B367215630C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505" y="3303494"/>
              <a:ext cx="0" cy="1400945"/>
            </a:xfrm>
            <a:prstGeom prst="line">
              <a:avLst/>
            </a:prstGeom>
            <a:ln w="254000">
              <a:solidFill>
                <a:srgbClr val="6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12B66F-AEB4-00C1-6282-E65CF6A7E618}"/>
                </a:ext>
              </a:extLst>
            </p:cNvPr>
            <p:cNvSpPr txBox="1"/>
            <p:nvPr/>
          </p:nvSpPr>
          <p:spPr>
            <a:xfrm>
              <a:off x="4945946" y="1847184"/>
              <a:ext cx="30639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tack</a:t>
              </a:r>
              <a:endParaRPr lang="ko-KR" altLang="en-US" sz="10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9E4F9C-5DD1-9ADF-95EF-AAEEB545C8DD}"/>
                </a:ext>
              </a:extLst>
            </p:cNvPr>
            <p:cNvSpPr txBox="1"/>
            <p:nvPr/>
          </p:nvSpPr>
          <p:spPr>
            <a:xfrm>
              <a:off x="5286293" y="3478401"/>
              <a:ext cx="30639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ree</a:t>
              </a:r>
              <a:endParaRPr lang="ko-KR" altLang="en-US" sz="10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46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DOSGothic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Chae Hojin</dc:creator>
  <cp:lastModifiedBy>Chae Hojin</cp:lastModifiedBy>
  <cp:revision>2</cp:revision>
  <dcterms:created xsi:type="dcterms:W3CDTF">2022-06-06T13:57:17Z</dcterms:created>
  <dcterms:modified xsi:type="dcterms:W3CDTF">2022-06-06T14:53:12Z</dcterms:modified>
</cp:coreProperties>
</file>