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ab68dda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ab68dda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b68dda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b68dda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b68dda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b68dda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b68dda14_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b68dda14_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b68dda14_1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b68dda14_1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b68dda14_1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b68dda14_1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b68dda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b68dda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b68dda1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b68dda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Auto_Fail 💥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Hojin P, Bilal M, Winston W, Karl P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Case 2: Pick and Place Anomaly Detection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709450"/>
            <a:ext cx="85206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Where we were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Where we are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>
                <a:solidFill>
                  <a:srgbClr val="FFFFFF"/>
                </a:solidFill>
              </a:rPr>
              <a:t>h</a:t>
            </a:r>
            <a:r>
              <a:rPr lang="en">
                <a:solidFill>
                  <a:srgbClr val="FFFFFF"/>
                </a:solidFill>
              </a:rPr>
              <a:t>ere we will be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688" y="25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Pipeline Process :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25" y="869600"/>
            <a:ext cx="7496925" cy="39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064675" y="1832550"/>
            <a:ext cx="11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Raw data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(Json file)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502325" y="2457050"/>
            <a:ext cx="148200" cy="39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895500" y="1884350"/>
            <a:ext cx="137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Our initial goal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	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508700" y="2299750"/>
            <a:ext cx="148200" cy="39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0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7100"/>
            <a:ext cx="3150025" cy="19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275" y="877100"/>
            <a:ext cx="3150025" cy="19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6988" y="2964100"/>
            <a:ext cx="3150025" cy="19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24313" y="2901075"/>
            <a:ext cx="13248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500s test data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594888" y="2901075"/>
            <a:ext cx="13248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2</a:t>
            </a:r>
            <a:r>
              <a:rPr lang="en" sz="1400">
                <a:solidFill>
                  <a:srgbClr val="FFFFFF"/>
                </a:solidFill>
              </a:rPr>
              <a:t>000s test data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6265600" y="4599625"/>
            <a:ext cx="14757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5</a:t>
            </a:r>
            <a:r>
              <a:rPr lang="en" sz="1400">
                <a:solidFill>
                  <a:srgbClr val="FFFFFF"/>
                </a:solidFill>
              </a:rPr>
              <a:t>000s test data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Detected Anomaly Cases: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2262575"/>
            <a:ext cx="8520600" cy="18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When picks are lower than placements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When rejection occurs higher than 20% (reject_factor &gt; 0.2)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When there are more than 4 successive rejects.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016350" y="64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13" y="1698713"/>
            <a:ext cx="351472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524" y="201637"/>
            <a:ext cx="2776026" cy="47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98875" y="703850"/>
            <a:ext cx="444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Environment / Interface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46546" t="0"/>
          <a:stretch/>
        </p:blipFill>
        <p:spPr>
          <a:xfrm>
            <a:off x="1156375" y="1679150"/>
            <a:ext cx="3589399" cy="339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575" y="108275"/>
            <a:ext cx="3826150" cy="49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91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2003550"/>
            <a:ext cx="85206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FactoryTalk Edge - pipeline / Mqtt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can be hard to analyze, especially when you lack knowledge of it’s source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Unix’s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time_t</a:t>
            </a:r>
            <a:r>
              <a:rPr lang="en">
                <a:solidFill>
                  <a:srgbClr val="FFFFFF"/>
                </a:solidFill>
              </a:rPr>
              <a:t> is easy, RFC 3339 -&gt; Pandas (python) date object is not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Using PostgreSQL as a NoSQL database (native JSON support)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Sleep is overrated (?!?!)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Lab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