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58" r:id="rId5"/>
    <p:sldId id="259" r:id="rId6"/>
    <p:sldId id="262"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110" d="100"/>
          <a:sy n="110" d="100"/>
        </p:scale>
        <p:origin x="63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DD9CD7-CA98-C05E-CABC-B7CECF16F57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9372BAF-41E4-668B-996D-630D8382C4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D52EA75-D887-A2A6-4FB3-A55F61E37DD0}"/>
              </a:ext>
            </a:extLst>
          </p:cNvPr>
          <p:cNvSpPr>
            <a:spLocks noGrp="1"/>
          </p:cNvSpPr>
          <p:nvPr>
            <p:ph type="dt" sz="half" idx="10"/>
          </p:nvPr>
        </p:nvSpPr>
        <p:spPr/>
        <p:txBody>
          <a:bodyPr/>
          <a:lstStyle/>
          <a:p>
            <a:fld id="{8D4635A2-4551-4EDB-854C-145883398B0E}" type="datetimeFigureOut">
              <a:rPr kumimoji="1" lang="ja-JP" altLang="en-US" smtClean="0"/>
              <a:t>2024/7/10</a:t>
            </a:fld>
            <a:endParaRPr kumimoji="1" lang="ja-JP" altLang="en-US"/>
          </a:p>
        </p:txBody>
      </p:sp>
      <p:sp>
        <p:nvSpPr>
          <p:cNvPr id="5" name="フッター プレースホルダー 4">
            <a:extLst>
              <a:ext uri="{FF2B5EF4-FFF2-40B4-BE49-F238E27FC236}">
                <a16:creationId xmlns:a16="http://schemas.microsoft.com/office/drawing/2014/main" id="{9407CC4C-84D2-14BD-EC8B-6A681A8FA9B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54C7ADF-1E5D-374F-51A5-9E35A49C33FD}"/>
              </a:ext>
            </a:extLst>
          </p:cNvPr>
          <p:cNvSpPr>
            <a:spLocks noGrp="1"/>
          </p:cNvSpPr>
          <p:nvPr>
            <p:ph type="sldNum" sz="quarter" idx="12"/>
          </p:nvPr>
        </p:nvSpPr>
        <p:spPr/>
        <p:txBody>
          <a:bodyPr/>
          <a:lstStyle/>
          <a:p>
            <a:fld id="{75044308-E23C-4D2A-86FF-54FD14EB73B0}" type="slidenum">
              <a:rPr kumimoji="1" lang="ja-JP" altLang="en-US" smtClean="0"/>
              <a:t>‹#›</a:t>
            </a:fld>
            <a:endParaRPr kumimoji="1" lang="ja-JP" altLang="en-US"/>
          </a:p>
        </p:txBody>
      </p:sp>
    </p:spTree>
    <p:extLst>
      <p:ext uri="{BB962C8B-B14F-4D97-AF65-F5344CB8AC3E}">
        <p14:creationId xmlns:p14="http://schemas.microsoft.com/office/powerpoint/2010/main" val="2706892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138825-A471-EA52-1F14-44477234860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D87D6EA-2521-B507-5B40-CD71099A093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6DE95FD-EC2B-40BE-1EE3-F87DAAB1156D}"/>
              </a:ext>
            </a:extLst>
          </p:cNvPr>
          <p:cNvSpPr>
            <a:spLocks noGrp="1"/>
          </p:cNvSpPr>
          <p:nvPr>
            <p:ph type="dt" sz="half" idx="10"/>
          </p:nvPr>
        </p:nvSpPr>
        <p:spPr/>
        <p:txBody>
          <a:bodyPr/>
          <a:lstStyle/>
          <a:p>
            <a:fld id="{8D4635A2-4551-4EDB-854C-145883398B0E}" type="datetimeFigureOut">
              <a:rPr kumimoji="1" lang="ja-JP" altLang="en-US" smtClean="0"/>
              <a:t>2024/7/10</a:t>
            </a:fld>
            <a:endParaRPr kumimoji="1" lang="ja-JP" altLang="en-US"/>
          </a:p>
        </p:txBody>
      </p:sp>
      <p:sp>
        <p:nvSpPr>
          <p:cNvPr id="5" name="フッター プレースホルダー 4">
            <a:extLst>
              <a:ext uri="{FF2B5EF4-FFF2-40B4-BE49-F238E27FC236}">
                <a16:creationId xmlns:a16="http://schemas.microsoft.com/office/drawing/2014/main" id="{3647E80B-B731-7FFD-86E5-0D87954ADFF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29DFEC0-E1DA-B9AA-8E00-67B7C6C90144}"/>
              </a:ext>
            </a:extLst>
          </p:cNvPr>
          <p:cNvSpPr>
            <a:spLocks noGrp="1"/>
          </p:cNvSpPr>
          <p:nvPr>
            <p:ph type="sldNum" sz="quarter" idx="12"/>
          </p:nvPr>
        </p:nvSpPr>
        <p:spPr/>
        <p:txBody>
          <a:bodyPr/>
          <a:lstStyle/>
          <a:p>
            <a:fld id="{75044308-E23C-4D2A-86FF-54FD14EB73B0}" type="slidenum">
              <a:rPr kumimoji="1" lang="ja-JP" altLang="en-US" smtClean="0"/>
              <a:t>‹#›</a:t>
            </a:fld>
            <a:endParaRPr kumimoji="1" lang="ja-JP" altLang="en-US"/>
          </a:p>
        </p:txBody>
      </p:sp>
    </p:spTree>
    <p:extLst>
      <p:ext uri="{BB962C8B-B14F-4D97-AF65-F5344CB8AC3E}">
        <p14:creationId xmlns:p14="http://schemas.microsoft.com/office/powerpoint/2010/main" val="3951302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5C31E47-D489-4F34-86C2-AA414BFB2FA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2AE2D2A-F296-D912-A689-196615E5E22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97FDB5-5585-327E-4561-4A932DD51536}"/>
              </a:ext>
            </a:extLst>
          </p:cNvPr>
          <p:cNvSpPr>
            <a:spLocks noGrp="1"/>
          </p:cNvSpPr>
          <p:nvPr>
            <p:ph type="dt" sz="half" idx="10"/>
          </p:nvPr>
        </p:nvSpPr>
        <p:spPr/>
        <p:txBody>
          <a:bodyPr/>
          <a:lstStyle/>
          <a:p>
            <a:fld id="{8D4635A2-4551-4EDB-854C-145883398B0E}" type="datetimeFigureOut">
              <a:rPr kumimoji="1" lang="ja-JP" altLang="en-US" smtClean="0"/>
              <a:t>2024/7/10</a:t>
            </a:fld>
            <a:endParaRPr kumimoji="1" lang="ja-JP" altLang="en-US"/>
          </a:p>
        </p:txBody>
      </p:sp>
      <p:sp>
        <p:nvSpPr>
          <p:cNvPr id="5" name="フッター プレースホルダー 4">
            <a:extLst>
              <a:ext uri="{FF2B5EF4-FFF2-40B4-BE49-F238E27FC236}">
                <a16:creationId xmlns:a16="http://schemas.microsoft.com/office/drawing/2014/main" id="{DED4A780-C881-D5CE-0992-F714200D7E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138AFCE-1C45-B9F4-E365-4498B58460EF}"/>
              </a:ext>
            </a:extLst>
          </p:cNvPr>
          <p:cNvSpPr>
            <a:spLocks noGrp="1"/>
          </p:cNvSpPr>
          <p:nvPr>
            <p:ph type="sldNum" sz="quarter" idx="12"/>
          </p:nvPr>
        </p:nvSpPr>
        <p:spPr/>
        <p:txBody>
          <a:bodyPr/>
          <a:lstStyle/>
          <a:p>
            <a:fld id="{75044308-E23C-4D2A-86FF-54FD14EB73B0}" type="slidenum">
              <a:rPr kumimoji="1" lang="ja-JP" altLang="en-US" smtClean="0"/>
              <a:t>‹#›</a:t>
            </a:fld>
            <a:endParaRPr kumimoji="1" lang="ja-JP" altLang="en-US"/>
          </a:p>
        </p:txBody>
      </p:sp>
    </p:spTree>
    <p:extLst>
      <p:ext uri="{BB962C8B-B14F-4D97-AF65-F5344CB8AC3E}">
        <p14:creationId xmlns:p14="http://schemas.microsoft.com/office/powerpoint/2010/main" val="263274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4D8F8D-E56A-6FF2-E4A9-A1931095A4B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3115367-C19D-391C-B98B-FD0197A7192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496D672-6E96-6813-EBD8-8B679E608008}"/>
              </a:ext>
            </a:extLst>
          </p:cNvPr>
          <p:cNvSpPr>
            <a:spLocks noGrp="1"/>
          </p:cNvSpPr>
          <p:nvPr>
            <p:ph type="dt" sz="half" idx="10"/>
          </p:nvPr>
        </p:nvSpPr>
        <p:spPr/>
        <p:txBody>
          <a:bodyPr/>
          <a:lstStyle/>
          <a:p>
            <a:fld id="{8D4635A2-4551-4EDB-854C-145883398B0E}" type="datetimeFigureOut">
              <a:rPr kumimoji="1" lang="ja-JP" altLang="en-US" smtClean="0"/>
              <a:t>2024/7/10</a:t>
            </a:fld>
            <a:endParaRPr kumimoji="1" lang="ja-JP" altLang="en-US"/>
          </a:p>
        </p:txBody>
      </p:sp>
      <p:sp>
        <p:nvSpPr>
          <p:cNvPr id="5" name="フッター プレースホルダー 4">
            <a:extLst>
              <a:ext uri="{FF2B5EF4-FFF2-40B4-BE49-F238E27FC236}">
                <a16:creationId xmlns:a16="http://schemas.microsoft.com/office/drawing/2014/main" id="{34BFE2BC-6D3D-A6DD-5058-953A3309EBD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CE48E04-53FD-063F-90F1-4032A7E16683}"/>
              </a:ext>
            </a:extLst>
          </p:cNvPr>
          <p:cNvSpPr>
            <a:spLocks noGrp="1"/>
          </p:cNvSpPr>
          <p:nvPr>
            <p:ph type="sldNum" sz="quarter" idx="12"/>
          </p:nvPr>
        </p:nvSpPr>
        <p:spPr/>
        <p:txBody>
          <a:bodyPr/>
          <a:lstStyle/>
          <a:p>
            <a:fld id="{75044308-E23C-4D2A-86FF-54FD14EB73B0}" type="slidenum">
              <a:rPr kumimoji="1" lang="ja-JP" altLang="en-US" smtClean="0"/>
              <a:t>‹#›</a:t>
            </a:fld>
            <a:endParaRPr kumimoji="1" lang="ja-JP" altLang="en-US"/>
          </a:p>
        </p:txBody>
      </p:sp>
    </p:spTree>
    <p:extLst>
      <p:ext uri="{BB962C8B-B14F-4D97-AF65-F5344CB8AC3E}">
        <p14:creationId xmlns:p14="http://schemas.microsoft.com/office/powerpoint/2010/main" val="1531737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82A06E-C62B-56E6-728C-C60ECFEC866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F8BDB10-2CB1-EC88-E104-35C65124768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387E125-D56A-CB87-9FF2-00A6823C820D}"/>
              </a:ext>
            </a:extLst>
          </p:cNvPr>
          <p:cNvSpPr>
            <a:spLocks noGrp="1"/>
          </p:cNvSpPr>
          <p:nvPr>
            <p:ph type="dt" sz="half" idx="10"/>
          </p:nvPr>
        </p:nvSpPr>
        <p:spPr/>
        <p:txBody>
          <a:bodyPr/>
          <a:lstStyle/>
          <a:p>
            <a:fld id="{8D4635A2-4551-4EDB-854C-145883398B0E}" type="datetimeFigureOut">
              <a:rPr kumimoji="1" lang="ja-JP" altLang="en-US" smtClean="0"/>
              <a:t>2024/7/10</a:t>
            </a:fld>
            <a:endParaRPr kumimoji="1" lang="ja-JP" altLang="en-US"/>
          </a:p>
        </p:txBody>
      </p:sp>
      <p:sp>
        <p:nvSpPr>
          <p:cNvPr id="5" name="フッター プレースホルダー 4">
            <a:extLst>
              <a:ext uri="{FF2B5EF4-FFF2-40B4-BE49-F238E27FC236}">
                <a16:creationId xmlns:a16="http://schemas.microsoft.com/office/drawing/2014/main" id="{C7AB4299-A6B7-C7B3-D83A-5E3207EDFA1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7561434-AC20-D77C-3665-71D9C0FD6DF5}"/>
              </a:ext>
            </a:extLst>
          </p:cNvPr>
          <p:cNvSpPr>
            <a:spLocks noGrp="1"/>
          </p:cNvSpPr>
          <p:nvPr>
            <p:ph type="sldNum" sz="quarter" idx="12"/>
          </p:nvPr>
        </p:nvSpPr>
        <p:spPr/>
        <p:txBody>
          <a:bodyPr/>
          <a:lstStyle/>
          <a:p>
            <a:fld id="{75044308-E23C-4D2A-86FF-54FD14EB73B0}" type="slidenum">
              <a:rPr kumimoji="1" lang="ja-JP" altLang="en-US" smtClean="0"/>
              <a:t>‹#›</a:t>
            </a:fld>
            <a:endParaRPr kumimoji="1" lang="ja-JP" altLang="en-US"/>
          </a:p>
        </p:txBody>
      </p:sp>
    </p:spTree>
    <p:extLst>
      <p:ext uri="{BB962C8B-B14F-4D97-AF65-F5344CB8AC3E}">
        <p14:creationId xmlns:p14="http://schemas.microsoft.com/office/powerpoint/2010/main" val="2429273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05F53D-9131-C907-0F2F-05B6B97289F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C48446-6804-A4C0-E50E-3D49FCAA0FE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F3EED17-4578-7AF7-E823-85062B5F101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6B8E347-E111-ACB8-4A61-67B9FC76D121}"/>
              </a:ext>
            </a:extLst>
          </p:cNvPr>
          <p:cNvSpPr>
            <a:spLocks noGrp="1"/>
          </p:cNvSpPr>
          <p:nvPr>
            <p:ph type="dt" sz="half" idx="10"/>
          </p:nvPr>
        </p:nvSpPr>
        <p:spPr/>
        <p:txBody>
          <a:bodyPr/>
          <a:lstStyle/>
          <a:p>
            <a:fld id="{8D4635A2-4551-4EDB-854C-145883398B0E}" type="datetimeFigureOut">
              <a:rPr kumimoji="1" lang="ja-JP" altLang="en-US" smtClean="0"/>
              <a:t>2024/7/10</a:t>
            </a:fld>
            <a:endParaRPr kumimoji="1" lang="ja-JP" altLang="en-US"/>
          </a:p>
        </p:txBody>
      </p:sp>
      <p:sp>
        <p:nvSpPr>
          <p:cNvPr id="6" name="フッター プレースホルダー 5">
            <a:extLst>
              <a:ext uri="{FF2B5EF4-FFF2-40B4-BE49-F238E27FC236}">
                <a16:creationId xmlns:a16="http://schemas.microsoft.com/office/drawing/2014/main" id="{B7472237-76FA-033A-A9E4-63B8A266AA9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240D85B-1E72-2A2D-D88B-48C58D4B9AD1}"/>
              </a:ext>
            </a:extLst>
          </p:cNvPr>
          <p:cNvSpPr>
            <a:spLocks noGrp="1"/>
          </p:cNvSpPr>
          <p:nvPr>
            <p:ph type="sldNum" sz="quarter" idx="12"/>
          </p:nvPr>
        </p:nvSpPr>
        <p:spPr/>
        <p:txBody>
          <a:bodyPr/>
          <a:lstStyle/>
          <a:p>
            <a:fld id="{75044308-E23C-4D2A-86FF-54FD14EB73B0}" type="slidenum">
              <a:rPr kumimoji="1" lang="ja-JP" altLang="en-US" smtClean="0"/>
              <a:t>‹#›</a:t>
            </a:fld>
            <a:endParaRPr kumimoji="1" lang="ja-JP" altLang="en-US"/>
          </a:p>
        </p:txBody>
      </p:sp>
    </p:spTree>
    <p:extLst>
      <p:ext uri="{BB962C8B-B14F-4D97-AF65-F5344CB8AC3E}">
        <p14:creationId xmlns:p14="http://schemas.microsoft.com/office/powerpoint/2010/main" val="4234720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C05557-338A-4A11-FDB5-E14C1506C22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CDAB513-058A-6F9E-034B-00EBFA10B0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FC47060-F5D8-67C1-EF8D-914800D9F8C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6FDB650-65D2-5A44-5B27-CECD2D9307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C11CE09-AD6D-1139-0058-BE93E4E2CCF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0EB76DA-6813-DFB2-8EA7-FAE3D4D06FFD}"/>
              </a:ext>
            </a:extLst>
          </p:cNvPr>
          <p:cNvSpPr>
            <a:spLocks noGrp="1"/>
          </p:cNvSpPr>
          <p:nvPr>
            <p:ph type="dt" sz="half" idx="10"/>
          </p:nvPr>
        </p:nvSpPr>
        <p:spPr/>
        <p:txBody>
          <a:bodyPr/>
          <a:lstStyle/>
          <a:p>
            <a:fld id="{8D4635A2-4551-4EDB-854C-145883398B0E}" type="datetimeFigureOut">
              <a:rPr kumimoji="1" lang="ja-JP" altLang="en-US" smtClean="0"/>
              <a:t>2024/7/10</a:t>
            </a:fld>
            <a:endParaRPr kumimoji="1" lang="ja-JP" altLang="en-US"/>
          </a:p>
        </p:txBody>
      </p:sp>
      <p:sp>
        <p:nvSpPr>
          <p:cNvPr id="8" name="フッター プレースホルダー 7">
            <a:extLst>
              <a:ext uri="{FF2B5EF4-FFF2-40B4-BE49-F238E27FC236}">
                <a16:creationId xmlns:a16="http://schemas.microsoft.com/office/drawing/2014/main" id="{E879412E-1953-37CB-8715-C7730900C74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82F2E08-0EFD-9AF8-9DC5-EFF8DAB3C40C}"/>
              </a:ext>
            </a:extLst>
          </p:cNvPr>
          <p:cNvSpPr>
            <a:spLocks noGrp="1"/>
          </p:cNvSpPr>
          <p:nvPr>
            <p:ph type="sldNum" sz="quarter" idx="12"/>
          </p:nvPr>
        </p:nvSpPr>
        <p:spPr/>
        <p:txBody>
          <a:bodyPr/>
          <a:lstStyle/>
          <a:p>
            <a:fld id="{75044308-E23C-4D2A-86FF-54FD14EB73B0}" type="slidenum">
              <a:rPr kumimoji="1" lang="ja-JP" altLang="en-US" smtClean="0"/>
              <a:t>‹#›</a:t>
            </a:fld>
            <a:endParaRPr kumimoji="1" lang="ja-JP" altLang="en-US"/>
          </a:p>
        </p:txBody>
      </p:sp>
    </p:spTree>
    <p:extLst>
      <p:ext uri="{BB962C8B-B14F-4D97-AF65-F5344CB8AC3E}">
        <p14:creationId xmlns:p14="http://schemas.microsoft.com/office/powerpoint/2010/main" val="3039742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83C32C-B767-2FFB-8E04-80920BC9818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EFC7C71-7747-BAEF-D298-73C0A72E2518}"/>
              </a:ext>
            </a:extLst>
          </p:cNvPr>
          <p:cNvSpPr>
            <a:spLocks noGrp="1"/>
          </p:cNvSpPr>
          <p:nvPr>
            <p:ph type="dt" sz="half" idx="10"/>
          </p:nvPr>
        </p:nvSpPr>
        <p:spPr/>
        <p:txBody>
          <a:bodyPr/>
          <a:lstStyle/>
          <a:p>
            <a:fld id="{8D4635A2-4551-4EDB-854C-145883398B0E}" type="datetimeFigureOut">
              <a:rPr kumimoji="1" lang="ja-JP" altLang="en-US" smtClean="0"/>
              <a:t>2024/7/10</a:t>
            </a:fld>
            <a:endParaRPr kumimoji="1" lang="ja-JP" altLang="en-US"/>
          </a:p>
        </p:txBody>
      </p:sp>
      <p:sp>
        <p:nvSpPr>
          <p:cNvPr id="4" name="フッター プレースホルダー 3">
            <a:extLst>
              <a:ext uri="{FF2B5EF4-FFF2-40B4-BE49-F238E27FC236}">
                <a16:creationId xmlns:a16="http://schemas.microsoft.com/office/drawing/2014/main" id="{20FC3C97-2F91-7E81-DDD8-8A8A2C77059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01B6B72-BA59-ABDF-306C-49EE909FDD08}"/>
              </a:ext>
            </a:extLst>
          </p:cNvPr>
          <p:cNvSpPr>
            <a:spLocks noGrp="1"/>
          </p:cNvSpPr>
          <p:nvPr>
            <p:ph type="sldNum" sz="quarter" idx="12"/>
          </p:nvPr>
        </p:nvSpPr>
        <p:spPr/>
        <p:txBody>
          <a:bodyPr/>
          <a:lstStyle/>
          <a:p>
            <a:fld id="{75044308-E23C-4D2A-86FF-54FD14EB73B0}" type="slidenum">
              <a:rPr kumimoji="1" lang="ja-JP" altLang="en-US" smtClean="0"/>
              <a:t>‹#›</a:t>
            </a:fld>
            <a:endParaRPr kumimoji="1" lang="ja-JP" altLang="en-US"/>
          </a:p>
        </p:txBody>
      </p:sp>
    </p:spTree>
    <p:extLst>
      <p:ext uri="{BB962C8B-B14F-4D97-AF65-F5344CB8AC3E}">
        <p14:creationId xmlns:p14="http://schemas.microsoft.com/office/powerpoint/2010/main" val="2917605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0FDB70D-9709-ACB7-4C0B-64EAB57B110F}"/>
              </a:ext>
            </a:extLst>
          </p:cNvPr>
          <p:cNvSpPr>
            <a:spLocks noGrp="1"/>
          </p:cNvSpPr>
          <p:nvPr>
            <p:ph type="dt" sz="half" idx="10"/>
          </p:nvPr>
        </p:nvSpPr>
        <p:spPr/>
        <p:txBody>
          <a:bodyPr/>
          <a:lstStyle/>
          <a:p>
            <a:fld id="{8D4635A2-4551-4EDB-854C-145883398B0E}" type="datetimeFigureOut">
              <a:rPr kumimoji="1" lang="ja-JP" altLang="en-US" smtClean="0"/>
              <a:t>2024/7/10</a:t>
            </a:fld>
            <a:endParaRPr kumimoji="1" lang="ja-JP" altLang="en-US"/>
          </a:p>
        </p:txBody>
      </p:sp>
      <p:sp>
        <p:nvSpPr>
          <p:cNvPr id="3" name="フッター プレースホルダー 2">
            <a:extLst>
              <a:ext uri="{FF2B5EF4-FFF2-40B4-BE49-F238E27FC236}">
                <a16:creationId xmlns:a16="http://schemas.microsoft.com/office/drawing/2014/main" id="{07D1D430-7508-41D7-E19D-D72DD924CE4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9378F3A-C34A-1892-C16B-EB7762187E34}"/>
              </a:ext>
            </a:extLst>
          </p:cNvPr>
          <p:cNvSpPr>
            <a:spLocks noGrp="1"/>
          </p:cNvSpPr>
          <p:nvPr>
            <p:ph type="sldNum" sz="quarter" idx="12"/>
          </p:nvPr>
        </p:nvSpPr>
        <p:spPr/>
        <p:txBody>
          <a:bodyPr/>
          <a:lstStyle/>
          <a:p>
            <a:fld id="{75044308-E23C-4D2A-86FF-54FD14EB73B0}" type="slidenum">
              <a:rPr kumimoji="1" lang="ja-JP" altLang="en-US" smtClean="0"/>
              <a:t>‹#›</a:t>
            </a:fld>
            <a:endParaRPr kumimoji="1" lang="ja-JP" altLang="en-US"/>
          </a:p>
        </p:txBody>
      </p:sp>
    </p:spTree>
    <p:extLst>
      <p:ext uri="{BB962C8B-B14F-4D97-AF65-F5344CB8AC3E}">
        <p14:creationId xmlns:p14="http://schemas.microsoft.com/office/powerpoint/2010/main" val="762392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698211-6BD4-F3BE-105D-510BBE44FAF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838B2F2-209A-089D-79F2-15088F59FF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9EAAFFB-0629-05E0-9B82-09CF178A9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293EFF8-659A-EE94-EF5D-302DC8C18527}"/>
              </a:ext>
            </a:extLst>
          </p:cNvPr>
          <p:cNvSpPr>
            <a:spLocks noGrp="1"/>
          </p:cNvSpPr>
          <p:nvPr>
            <p:ph type="dt" sz="half" idx="10"/>
          </p:nvPr>
        </p:nvSpPr>
        <p:spPr/>
        <p:txBody>
          <a:bodyPr/>
          <a:lstStyle/>
          <a:p>
            <a:fld id="{8D4635A2-4551-4EDB-854C-145883398B0E}" type="datetimeFigureOut">
              <a:rPr kumimoji="1" lang="ja-JP" altLang="en-US" smtClean="0"/>
              <a:t>2024/7/10</a:t>
            </a:fld>
            <a:endParaRPr kumimoji="1" lang="ja-JP" altLang="en-US"/>
          </a:p>
        </p:txBody>
      </p:sp>
      <p:sp>
        <p:nvSpPr>
          <p:cNvPr id="6" name="フッター プレースホルダー 5">
            <a:extLst>
              <a:ext uri="{FF2B5EF4-FFF2-40B4-BE49-F238E27FC236}">
                <a16:creationId xmlns:a16="http://schemas.microsoft.com/office/drawing/2014/main" id="{5F921C09-09BD-19BE-80DB-B118B1A1BA2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A372779-F1D7-14E0-0F7B-92277703F5AB}"/>
              </a:ext>
            </a:extLst>
          </p:cNvPr>
          <p:cNvSpPr>
            <a:spLocks noGrp="1"/>
          </p:cNvSpPr>
          <p:nvPr>
            <p:ph type="sldNum" sz="quarter" idx="12"/>
          </p:nvPr>
        </p:nvSpPr>
        <p:spPr/>
        <p:txBody>
          <a:bodyPr/>
          <a:lstStyle/>
          <a:p>
            <a:fld id="{75044308-E23C-4D2A-86FF-54FD14EB73B0}" type="slidenum">
              <a:rPr kumimoji="1" lang="ja-JP" altLang="en-US" smtClean="0"/>
              <a:t>‹#›</a:t>
            </a:fld>
            <a:endParaRPr kumimoji="1" lang="ja-JP" altLang="en-US"/>
          </a:p>
        </p:txBody>
      </p:sp>
    </p:spTree>
    <p:extLst>
      <p:ext uri="{BB962C8B-B14F-4D97-AF65-F5344CB8AC3E}">
        <p14:creationId xmlns:p14="http://schemas.microsoft.com/office/powerpoint/2010/main" val="1012286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819251-956F-E10D-3526-AEC4EE2BF4C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BDF9EEB-A4B3-FA27-1B7D-CAEDC3AA6B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AFF433F-95C8-2208-D09C-A01A5E11A7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89320E-728E-5F8D-A2E3-0CF13D0F8169}"/>
              </a:ext>
            </a:extLst>
          </p:cNvPr>
          <p:cNvSpPr>
            <a:spLocks noGrp="1"/>
          </p:cNvSpPr>
          <p:nvPr>
            <p:ph type="dt" sz="half" idx="10"/>
          </p:nvPr>
        </p:nvSpPr>
        <p:spPr/>
        <p:txBody>
          <a:bodyPr/>
          <a:lstStyle/>
          <a:p>
            <a:fld id="{8D4635A2-4551-4EDB-854C-145883398B0E}" type="datetimeFigureOut">
              <a:rPr kumimoji="1" lang="ja-JP" altLang="en-US" smtClean="0"/>
              <a:t>2024/7/10</a:t>
            </a:fld>
            <a:endParaRPr kumimoji="1" lang="ja-JP" altLang="en-US"/>
          </a:p>
        </p:txBody>
      </p:sp>
      <p:sp>
        <p:nvSpPr>
          <p:cNvPr id="6" name="フッター プレースホルダー 5">
            <a:extLst>
              <a:ext uri="{FF2B5EF4-FFF2-40B4-BE49-F238E27FC236}">
                <a16:creationId xmlns:a16="http://schemas.microsoft.com/office/drawing/2014/main" id="{C7213739-EA8A-B5CC-591C-18158951BE0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55CA0BF-8FB8-BEF2-8B32-9913C3D22F0C}"/>
              </a:ext>
            </a:extLst>
          </p:cNvPr>
          <p:cNvSpPr>
            <a:spLocks noGrp="1"/>
          </p:cNvSpPr>
          <p:nvPr>
            <p:ph type="sldNum" sz="quarter" idx="12"/>
          </p:nvPr>
        </p:nvSpPr>
        <p:spPr/>
        <p:txBody>
          <a:bodyPr/>
          <a:lstStyle/>
          <a:p>
            <a:fld id="{75044308-E23C-4D2A-86FF-54FD14EB73B0}" type="slidenum">
              <a:rPr kumimoji="1" lang="ja-JP" altLang="en-US" smtClean="0"/>
              <a:t>‹#›</a:t>
            </a:fld>
            <a:endParaRPr kumimoji="1" lang="ja-JP" altLang="en-US"/>
          </a:p>
        </p:txBody>
      </p:sp>
    </p:spTree>
    <p:extLst>
      <p:ext uri="{BB962C8B-B14F-4D97-AF65-F5344CB8AC3E}">
        <p14:creationId xmlns:p14="http://schemas.microsoft.com/office/powerpoint/2010/main" val="2866451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464A79B-8FF0-3B24-AE77-11CCA3F644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B44086-9A6E-43BC-8D4B-4238D89E24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CC5D34B-3FD0-5860-ED71-6FA3E8C416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D4635A2-4551-4EDB-854C-145883398B0E}" type="datetimeFigureOut">
              <a:rPr kumimoji="1" lang="ja-JP" altLang="en-US" smtClean="0"/>
              <a:t>2024/7/10</a:t>
            </a:fld>
            <a:endParaRPr kumimoji="1" lang="ja-JP" altLang="en-US"/>
          </a:p>
        </p:txBody>
      </p:sp>
      <p:sp>
        <p:nvSpPr>
          <p:cNvPr id="5" name="フッター プレースホルダー 4">
            <a:extLst>
              <a:ext uri="{FF2B5EF4-FFF2-40B4-BE49-F238E27FC236}">
                <a16:creationId xmlns:a16="http://schemas.microsoft.com/office/drawing/2014/main" id="{9735A3DA-2834-AF14-54C9-3C5D461510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FFE5DE4-3622-48DB-A6DF-2086DE6085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5044308-E23C-4D2A-86FF-54FD14EB73B0}" type="slidenum">
              <a:rPr kumimoji="1" lang="ja-JP" altLang="en-US" smtClean="0"/>
              <a:t>‹#›</a:t>
            </a:fld>
            <a:endParaRPr kumimoji="1" lang="ja-JP" altLang="en-US"/>
          </a:p>
        </p:txBody>
      </p:sp>
    </p:spTree>
    <p:extLst>
      <p:ext uri="{BB962C8B-B14F-4D97-AF65-F5344CB8AC3E}">
        <p14:creationId xmlns:p14="http://schemas.microsoft.com/office/powerpoint/2010/main" val="3817385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qiita.com/K_Nemoto/items/1c563dfef8170476e7ba" TargetMode="External"/><Relationship Id="rId2" Type="http://schemas.openxmlformats.org/officeDocument/2006/relationships/hyperlink" Target="https://docs.flutter.dev/"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7EA10C51-2409-C12C-0BF8-A42124CEF4ED}"/>
              </a:ext>
            </a:extLst>
          </p:cNvPr>
          <p:cNvSpPr>
            <a:spLocks noGrp="1"/>
          </p:cNvSpPr>
          <p:nvPr>
            <p:ph type="ctrTitle"/>
          </p:nvPr>
        </p:nvSpPr>
        <p:spPr>
          <a:xfrm>
            <a:off x="1285241" y="1008993"/>
            <a:ext cx="9231410" cy="3542045"/>
          </a:xfrm>
        </p:spPr>
        <p:txBody>
          <a:bodyPr anchor="b">
            <a:normAutofit/>
          </a:bodyPr>
          <a:lstStyle/>
          <a:p>
            <a:pPr algn="l"/>
            <a:r>
              <a:rPr kumimoji="1" lang="en-US" altLang="ja-JP" sz="11500"/>
              <a:t>TRPG</a:t>
            </a:r>
            <a:endParaRPr kumimoji="1" lang="ja-JP" altLang="en-US" sz="11500"/>
          </a:p>
        </p:txBody>
      </p:sp>
      <p:sp>
        <p:nvSpPr>
          <p:cNvPr id="3" name="字幕 2">
            <a:extLst>
              <a:ext uri="{FF2B5EF4-FFF2-40B4-BE49-F238E27FC236}">
                <a16:creationId xmlns:a16="http://schemas.microsoft.com/office/drawing/2014/main" id="{A8BE1431-F653-A53A-27A7-40929DC6B3C5}"/>
              </a:ext>
            </a:extLst>
          </p:cNvPr>
          <p:cNvSpPr>
            <a:spLocks noGrp="1"/>
          </p:cNvSpPr>
          <p:nvPr>
            <p:ph type="subTitle" idx="1"/>
          </p:nvPr>
        </p:nvSpPr>
        <p:spPr>
          <a:xfrm>
            <a:off x="1285241" y="4582814"/>
            <a:ext cx="7132335" cy="1312657"/>
          </a:xfrm>
        </p:spPr>
        <p:txBody>
          <a:bodyPr anchor="t">
            <a:normAutofit/>
          </a:bodyPr>
          <a:lstStyle/>
          <a:p>
            <a:pPr algn="l"/>
            <a:endParaRPr kumimoji="1" lang="ja-JP" altLang="en-US"/>
          </a:p>
        </p:txBody>
      </p:sp>
    </p:spTree>
    <p:extLst>
      <p:ext uri="{BB962C8B-B14F-4D97-AF65-F5344CB8AC3E}">
        <p14:creationId xmlns:p14="http://schemas.microsoft.com/office/powerpoint/2010/main" val="2798976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ACBD6D05-7416-3644-BB05-3033C82581F4}"/>
              </a:ext>
            </a:extLst>
          </p:cNvPr>
          <p:cNvSpPr>
            <a:spLocks noGrp="1"/>
          </p:cNvSpPr>
          <p:nvPr>
            <p:ph type="title"/>
          </p:nvPr>
        </p:nvSpPr>
        <p:spPr>
          <a:xfrm>
            <a:off x="804672" y="802955"/>
            <a:ext cx="4977976" cy="1454051"/>
          </a:xfrm>
        </p:spPr>
        <p:txBody>
          <a:bodyPr>
            <a:normAutofit/>
          </a:bodyPr>
          <a:lstStyle/>
          <a:p>
            <a:r>
              <a:rPr kumimoji="1" lang="ja-JP" altLang="en-US" sz="3600">
                <a:solidFill>
                  <a:schemeClr val="tx2"/>
                </a:solidFill>
              </a:rPr>
              <a:t>今回の開発について</a:t>
            </a:r>
          </a:p>
        </p:txBody>
      </p:sp>
      <p:sp>
        <p:nvSpPr>
          <p:cNvPr id="3" name="コンテンツ プレースホルダー 2">
            <a:extLst>
              <a:ext uri="{FF2B5EF4-FFF2-40B4-BE49-F238E27FC236}">
                <a16:creationId xmlns:a16="http://schemas.microsoft.com/office/drawing/2014/main" id="{215638A5-6A60-42D4-CE64-6DE01E9BDF61}"/>
              </a:ext>
            </a:extLst>
          </p:cNvPr>
          <p:cNvSpPr>
            <a:spLocks noGrp="1"/>
          </p:cNvSpPr>
          <p:nvPr>
            <p:ph idx="1"/>
          </p:nvPr>
        </p:nvSpPr>
        <p:spPr>
          <a:xfrm>
            <a:off x="804672" y="2421682"/>
            <a:ext cx="5612994" cy="3639289"/>
          </a:xfrm>
        </p:spPr>
        <p:txBody>
          <a:bodyPr anchor="ctr">
            <a:normAutofit/>
          </a:bodyPr>
          <a:lstStyle/>
          <a:p>
            <a:pPr marL="0" indent="0">
              <a:buNone/>
            </a:pPr>
            <a:r>
              <a:rPr kumimoji="1" lang="ja-JP" altLang="en-US" sz="1800" dirty="0">
                <a:solidFill>
                  <a:schemeClr val="tx2"/>
                </a:solidFill>
              </a:rPr>
              <a:t>この開発は</a:t>
            </a:r>
            <a:r>
              <a:rPr kumimoji="1" lang="en-US" altLang="ja-JP" sz="1800" dirty="0">
                <a:solidFill>
                  <a:schemeClr val="tx2"/>
                </a:solidFill>
              </a:rPr>
              <a:t>Geminiadvanced</a:t>
            </a:r>
            <a:r>
              <a:rPr lang="en-US" altLang="ja-JP" sz="1800" dirty="0">
                <a:solidFill>
                  <a:schemeClr val="tx2"/>
                </a:solidFill>
              </a:rPr>
              <a:t>(AI)</a:t>
            </a:r>
            <a:r>
              <a:rPr lang="ja-JP" altLang="en-US" sz="1800" dirty="0">
                <a:solidFill>
                  <a:schemeClr val="tx2"/>
                </a:solidFill>
              </a:rPr>
              <a:t>に大変お世話になりました。</a:t>
            </a:r>
            <a:endParaRPr lang="en-US" altLang="ja-JP" sz="1800" dirty="0">
              <a:solidFill>
                <a:schemeClr val="tx2"/>
              </a:solidFill>
            </a:endParaRPr>
          </a:p>
          <a:p>
            <a:pPr marL="0" indent="0">
              <a:buNone/>
            </a:pPr>
            <a:r>
              <a:rPr lang="ja-JP" altLang="en-US" sz="1800" dirty="0">
                <a:solidFill>
                  <a:schemeClr val="tx2"/>
                </a:solidFill>
              </a:rPr>
              <a:t>そこを踏まえて今回の開発の過程をまとめましたのでどうぞよろしくお願い致します。</a:t>
            </a:r>
            <a:endParaRPr lang="en-US" altLang="ja-JP" sz="1800" dirty="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Head with Gears">
            <a:extLst>
              <a:ext uri="{FF2B5EF4-FFF2-40B4-BE49-F238E27FC236}">
                <a16:creationId xmlns:a16="http://schemas.microsoft.com/office/drawing/2014/main" id="{054287B8-59C8-7C05-E680-EE3ABD22DA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630889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53BF95A-AE5D-5136-D38E-BAEF9679D6C9}"/>
              </a:ext>
            </a:extLst>
          </p:cNvPr>
          <p:cNvSpPr>
            <a:spLocks noGrp="1"/>
          </p:cNvSpPr>
          <p:nvPr>
            <p:ph type="title"/>
          </p:nvPr>
        </p:nvSpPr>
        <p:spPr>
          <a:xfrm>
            <a:off x="1285240" y="1050595"/>
            <a:ext cx="8074815" cy="1618489"/>
          </a:xfrm>
        </p:spPr>
        <p:txBody>
          <a:bodyPr anchor="ctr">
            <a:normAutofit/>
          </a:bodyPr>
          <a:lstStyle/>
          <a:p>
            <a:r>
              <a:rPr kumimoji="1" lang="ja-JP" altLang="en-US" sz="7200" dirty="0"/>
              <a:t>開発内容</a:t>
            </a:r>
          </a:p>
        </p:txBody>
      </p:sp>
      <p:sp>
        <p:nvSpPr>
          <p:cNvPr id="3" name="コンテンツ プレースホルダー 2">
            <a:extLst>
              <a:ext uri="{FF2B5EF4-FFF2-40B4-BE49-F238E27FC236}">
                <a16:creationId xmlns:a16="http://schemas.microsoft.com/office/drawing/2014/main" id="{FEAAEEF5-077F-A8C0-CD23-C08BF30699B1}"/>
              </a:ext>
            </a:extLst>
          </p:cNvPr>
          <p:cNvSpPr>
            <a:spLocks noGrp="1"/>
          </p:cNvSpPr>
          <p:nvPr>
            <p:ph idx="1"/>
          </p:nvPr>
        </p:nvSpPr>
        <p:spPr>
          <a:xfrm>
            <a:off x="1285240" y="2969469"/>
            <a:ext cx="8074815" cy="2800395"/>
          </a:xfrm>
        </p:spPr>
        <p:txBody>
          <a:bodyPr anchor="t">
            <a:normAutofit/>
          </a:bodyPr>
          <a:lstStyle/>
          <a:p>
            <a:r>
              <a:rPr kumimoji="1" lang="ja-JP" altLang="en-US" sz="2400" dirty="0"/>
              <a:t>タイトル画面の実装</a:t>
            </a:r>
            <a:endParaRPr kumimoji="1" lang="en-US" altLang="ja-JP" sz="2400" dirty="0"/>
          </a:p>
          <a:p>
            <a:r>
              <a:rPr kumimoji="1" lang="ja-JP" altLang="en-US" sz="2400" dirty="0"/>
              <a:t>キャラクター選択画面の実装</a:t>
            </a:r>
            <a:endParaRPr lang="en-US" altLang="ja-JP" sz="2400" dirty="0"/>
          </a:p>
          <a:p>
            <a:r>
              <a:rPr kumimoji="1" lang="ja-JP" altLang="en-US" sz="2400" dirty="0"/>
              <a:t>キャラクターステータス画面の実装</a:t>
            </a:r>
            <a:endParaRPr lang="en-US" altLang="ja-JP" sz="2400" dirty="0"/>
          </a:p>
        </p:txBody>
      </p:sp>
    </p:spTree>
    <p:extLst>
      <p:ext uri="{BB962C8B-B14F-4D97-AF65-F5344CB8AC3E}">
        <p14:creationId xmlns:p14="http://schemas.microsoft.com/office/powerpoint/2010/main" val="3906815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A3E948F5-DED0-2197-2982-EDC9196CB303}"/>
              </a:ext>
            </a:extLst>
          </p:cNvPr>
          <p:cNvSpPr>
            <a:spLocks noGrp="1"/>
          </p:cNvSpPr>
          <p:nvPr>
            <p:ph type="title"/>
          </p:nvPr>
        </p:nvSpPr>
        <p:spPr>
          <a:xfrm>
            <a:off x="6892119" y="891540"/>
            <a:ext cx="4589493" cy="1578308"/>
          </a:xfrm>
        </p:spPr>
        <p:txBody>
          <a:bodyPr>
            <a:normAutofit/>
          </a:bodyPr>
          <a:lstStyle/>
          <a:p>
            <a:r>
              <a:rPr kumimoji="1" lang="ja-JP" altLang="en-US" sz="4000"/>
              <a:t>開発環境</a:t>
            </a:r>
          </a:p>
        </p:txBody>
      </p:sp>
      <p:pic>
        <p:nvPicPr>
          <p:cNvPr id="5" name="Picture 4" descr="CPU with binary numbers and blueprint">
            <a:extLst>
              <a:ext uri="{FF2B5EF4-FFF2-40B4-BE49-F238E27FC236}">
                <a16:creationId xmlns:a16="http://schemas.microsoft.com/office/drawing/2014/main" id="{855CEEAC-ED23-87DB-22F7-8DA40FBBCBF0}"/>
              </a:ext>
            </a:extLst>
          </p:cNvPr>
          <p:cNvPicPr>
            <a:picLocks noChangeAspect="1"/>
          </p:cNvPicPr>
          <p:nvPr/>
        </p:nvPicPr>
        <p:blipFill rotWithShape="1">
          <a:blip r:embed="rId2"/>
          <a:srcRect l="24929" r="19029"/>
          <a:stretch/>
        </p:blipFill>
        <p:spPr>
          <a:xfrm>
            <a:off x="1" y="10"/>
            <a:ext cx="6832674" cy="6857990"/>
          </a:xfrm>
          <a:custGeom>
            <a:avLst/>
            <a:gdLst/>
            <a:ahLst/>
            <a:cxnLst/>
            <a:rect l="l" t="t" r="r" b="b"/>
            <a:pathLst>
              <a:path w="6832674" h="6858000">
                <a:moveTo>
                  <a:pt x="0" y="0"/>
                </a:moveTo>
                <a:lnTo>
                  <a:pt x="6832674" y="0"/>
                </a:lnTo>
                <a:lnTo>
                  <a:pt x="6749707" y="183520"/>
                </a:lnTo>
                <a:cubicBezTo>
                  <a:pt x="6327787" y="1181050"/>
                  <a:pt x="6094475" y="2277779"/>
                  <a:pt x="6094475" y="3429000"/>
                </a:cubicBezTo>
                <a:cubicBezTo>
                  <a:pt x="6094475" y="4580222"/>
                  <a:pt x="6327787" y="5676950"/>
                  <a:pt x="6749707" y="6674481"/>
                </a:cubicBezTo>
                <a:lnTo>
                  <a:pt x="6832674" y="6858000"/>
                </a:lnTo>
                <a:lnTo>
                  <a:pt x="0" y="6858000"/>
                </a:lnTo>
                <a:close/>
              </a:path>
            </a:pathLst>
          </a:custGeom>
        </p:spPr>
      </p:pic>
      <p:sp>
        <p:nvSpPr>
          <p:cNvPr id="3" name="コンテンツ プレースホルダー 2">
            <a:extLst>
              <a:ext uri="{FF2B5EF4-FFF2-40B4-BE49-F238E27FC236}">
                <a16:creationId xmlns:a16="http://schemas.microsoft.com/office/drawing/2014/main" id="{ED49CB6B-B9F6-436F-2018-5D851C85439D}"/>
              </a:ext>
            </a:extLst>
          </p:cNvPr>
          <p:cNvSpPr>
            <a:spLocks noGrp="1"/>
          </p:cNvSpPr>
          <p:nvPr>
            <p:ph idx="1"/>
          </p:nvPr>
        </p:nvSpPr>
        <p:spPr>
          <a:xfrm>
            <a:off x="6892119" y="2630161"/>
            <a:ext cx="4589491" cy="3332489"/>
          </a:xfrm>
        </p:spPr>
        <p:txBody>
          <a:bodyPr>
            <a:normAutofit/>
          </a:bodyPr>
          <a:lstStyle/>
          <a:p>
            <a:r>
              <a:rPr kumimoji="1" lang="en-US" altLang="ja-JP" sz="2000" dirty="0"/>
              <a:t>Flutter</a:t>
            </a:r>
            <a:r>
              <a:rPr kumimoji="1" lang="ja-JP" altLang="en-US" sz="2000" dirty="0"/>
              <a:t>　</a:t>
            </a:r>
            <a:r>
              <a:rPr kumimoji="1" lang="en-US" altLang="ja-JP" sz="2000" dirty="0"/>
              <a:t>SDK</a:t>
            </a:r>
          </a:p>
          <a:p>
            <a:r>
              <a:rPr lang="en-US" altLang="ja-JP" sz="2000" dirty="0"/>
              <a:t>Dart SDK</a:t>
            </a:r>
          </a:p>
          <a:p>
            <a:r>
              <a:rPr kumimoji="1" lang="en-US" altLang="ja-JP" sz="2000" dirty="0"/>
              <a:t>Visual Studio Code</a:t>
            </a:r>
          </a:p>
          <a:p>
            <a:r>
              <a:rPr lang="en-US" altLang="ja-JP" sz="2000" dirty="0"/>
              <a:t>Android Studio</a:t>
            </a:r>
          </a:p>
          <a:p>
            <a:pPr marL="0" indent="0">
              <a:buNone/>
            </a:pPr>
            <a:r>
              <a:rPr lang="ja-JP" altLang="en-US" sz="2000" dirty="0"/>
              <a:t>バージョン</a:t>
            </a:r>
            <a:endParaRPr lang="en-US" altLang="ja-JP" sz="2000" dirty="0"/>
          </a:p>
          <a:p>
            <a:r>
              <a:rPr lang="en-US" altLang="ja-JP" sz="2000" dirty="0"/>
              <a:t>Flutter : 3.22.2</a:t>
            </a:r>
          </a:p>
          <a:p>
            <a:r>
              <a:rPr lang="en-US" altLang="ja-JP" sz="2000" dirty="0"/>
              <a:t>Dart : 3.4.3</a:t>
            </a:r>
          </a:p>
          <a:p>
            <a:endParaRPr lang="en-US" altLang="ja-JP" sz="2000" dirty="0"/>
          </a:p>
        </p:txBody>
      </p:sp>
    </p:spTree>
    <p:extLst>
      <p:ext uri="{BB962C8B-B14F-4D97-AF65-F5344CB8AC3E}">
        <p14:creationId xmlns:p14="http://schemas.microsoft.com/office/powerpoint/2010/main" val="1932255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FCC0E6-25B5-44C6-FBCD-C674C2BC61EC}"/>
              </a:ext>
            </a:extLst>
          </p:cNvPr>
          <p:cNvSpPr>
            <a:spLocks noGrp="1"/>
          </p:cNvSpPr>
          <p:nvPr>
            <p:ph type="title"/>
          </p:nvPr>
        </p:nvSpPr>
        <p:spPr>
          <a:xfrm>
            <a:off x="838200" y="349083"/>
            <a:ext cx="10515600" cy="1325563"/>
          </a:xfrm>
        </p:spPr>
        <p:txBody>
          <a:bodyPr/>
          <a:lstStyle/>
          <a:p>
            <a:r>
              <a:rPr lang="ja-JP" altLang="en-US" dirty="0"/>
              <a:t>参考資料</a:t>
            </a:r>
            <a:endParaRPr kumimoji="1" lang="ja-JP" altLang="en-US" dirty="0"/>
          </a:p>
        </p:txBody>
      </p:sp>
      <p:sp>
        <p:nvSpPr>
          <p:cNvPr id="3" name="コンテンツ プレースホルダー 2">
            <a:extLst>
              <a:ext uri="{FF2B5EF4-FFF2-40B4-BE49-F238E27FC236}">
                <a16:creationId xmlns:a16="http://schemas.microsoft.com/office/drawing/2014/main" id="{870EEA9D-A3D9-107C-67D5-7DAA1AC81B0E}"/>
              </a:ext>
            </a:extLst>
          </p:cNvPr>
          <p:cNvSpPr>
            <a:spLocks noGrp="1"/>
          </p:cNvSpPr>
          <p:nvPr>
            <p:ph idx="1"/>
          </p:nvPr>
        </p:nvSpPr>
        <p:spPr>
          <a:xfrm>
            <a:off x="838200" y="1841667"/>
            <a:ext cx="10515600" cy="4351338"/>
          </a:xfrm>
        </p:spPr>
        <p:txBody>
          <a:bodyPr/>
          <a:lstStyle/>
          <a:p>
            <a:r>
              <a:rPr kumimoji="1" lang="en-US" altLang="ja-JP" dirty="0"/>
              <a:t>Gemini</a:t>
            </a:r>
            <a:r>
              <a:rPr lang="ja-JP" altLang="en-US" dirty="0"/>
              <a:t> </a:t>
            </a:r>
            <a:r>
              <a:rPr kumimoji="1" lang="en-US" altLang="ja-JP" dirty="0"/>
              <a:t>advance</a:t>
            </a:r>
            <a:r>
              <a:rPr lang="en-US" altLang="ja-JP" dirty="0"/>
              <a:t>d</a:t>
            </a:r>
            <a:r>
              <a:rPr lang="en-US" altLang="ja-JP" dirty="0">
                <a:solidFill>
                  <a:srgbClr val="FF0000"/>
                </a:solidFill>
              </a:rPr>
              <a:t>『AI』</a:t>
            </a:r>
          </a:p>
          <a:p>
            <a:r>
              <a:rPr kumimoji="1" lang="en-US" altLang="ja-JP" dirty="0"/>
              <a:t>Flutter </a:t>
            </a:r>
            <a:r>
              <a:rPr kumimoji="1" lang="ja-JP" altLang="en-US" dirty="0"/>
              <a:t>公式ドキュメント</a:t>
            </a:r>
            <a:r>
              <a:rPr kumimoji="1" lang="en-US" altLang="ja-JP" dirty="0"/>
              <a:t>: </a:t>
            </a:r>
            <a:r>
              <a:rPr lang="en-US" altLang="ja-JP" dirty="0">
                <a:hlinkClick r:id="rId2"/>
              </a:rPr>
              <a:t>https://docs.flutter.dev/</a:t>
            </a:r>
            <a:endParaRPr lang="en-US" altLang="ja-JP" dirty="0"/>
          </a:p>
          <a:p>
            <a:r>
              <a:rPr lang="en-US" altLang="ja-JP" dirty="0"/>
              <a:t>Flutter - </a:t>
            </a:r>
            <a:r>
              <a:rPr lang="ja-JP" altLang="en-US" dirty="0"/>
              <a:t>サイコロを振るアプリ </a:t>
            </a:r>
            <a:r>
              <a:rPr lang="en-US" altLang="ja-JP" dirty="0"/>
              <a:t>- Qiita:</a:t>
            </a:r>
          </a:p>
          <a:p>
            <a:pPr marL="0" indent="0">
              <a:buNone/>
            </a:pPr>
            <a:r>
              <a:rPr lang="en-US" altLang="ja-JP" dirty="0">
                <a:hlinkClick r:id="rId3"/>
              </a:rPr>
              <a:t>https://qiita.com/K_Nemoto/items/1c563dfef8170476e7ba</a:t>
            </a:r>
            <a:endParaRPr lang="en-US" altLang="ja-JP" dirty="0"/>
          </a:p>
          <a:p>
            <a:endParaRPr lang="en-US" altLang="ja-JP" dirty="0"/>
          </a:p>
        </p:txBody>
      </p:sp>
    </p:spTree>
    <p:extLst>
      <p:ext uri="{BB962C8B-B14F-4D97-AF65-F5344CB8AC3E}">
        <p14:creationId xmlns:p14="http://schemas.microsoft.com/office/powerpoint/2010/main" val="2756022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A2C0FB-E78A-DCC7-48F5-4269664EDAFE}"/>
              </a:ext>
            </a:extLst>
          </p:cNvPr>
          <p:cNvSpPr>
            <a:spLocks noGrp="1"/>
          </p:cNvSpPr>
          <p:nvPr>
            <p:ph type="title"/>
          </p:nvPr>
        </p:nvSpPr>
        <p:spPr/>
        <p:txBody>
          <a:bodyPr/>
          <a:lstStyle/>
          <a:p>
            <a:r>
              <a:rPr kumimoji="1" lang="ja-JP" altLang="en-US" dirty="0"/>
              <a:t>まだパワポ途中です</a:t>
            </a:r>
            <a:br>
              <a:rPr kumimoji="1" lang="en-US" altLang="ja-JP"/>
            </a:br>
            <a:endParaRPr kumimoji="1" lang="ja-JP" altLang="en-US" dirty="0"/>
          </a:p>
        </p:txBody>
      </p:sp>
      <p:sp>
        <p:nvSpPr>
          <p:cNvPr id="3" name="コンテンツ プレースホルダー 2">
            <a:extLst>
              <a:ext uri="{FF2B5EF4-FFF2-40B4-BE49-F238E27FC236}">
                <a16:creationId xmlns:a16="http://schemas.microsoft.com/office/drawing/2014/main" id="{9EEFF448-4561-7134-AF82-9E327BDB324E}"/>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225597398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89</TotalTime>
  <Words>114</Words>
  <Application>Microsoft Office PowerPoint</Application>
  <PresentationFormat>ワイド画面</PresentationFormat>
  <Paragraphs>22</Paragraphs>
  <Slides>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游ゴシック</vt:lpstr>
      <vt:lpstr>游ゴシック Light</vt:lpstr>
      <vt:lpstr>Arial</vt:lpstr>
      <vt:lpstr>Office テーマ</vt:lpstr>
      <vt:lpstr>TRPG</vt:lpstr>
      <vt:lpstr>今回の開発について</vt:lpstr>
      <vt:lpstr>開発内容</vt:lpstr>
      <vt:lpstr>開発環境</vt:lpstr>
      <vt:lpstr>参考資料</vt:lpstr>
      <vt:lpstr>まだパワポ途中です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Hoka</dc:creator>
  <cp:lastModifiedBy>/ Hoka</cp:lastModifiedBy>
  <cp:revision>4</cp:revision>
  <dcterms:created xsi:type="dcterms:W3CDTF">2024-07-10T01:47:14Z</dcterms:created>
  <dcterms:modified xsi:type="dcterms:W3CDTF">2024-07-10T03:16:38Z</dcterms:modified>
</cp:coreProperties>
</file>