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>
        <p:scale>
          <a:sx n="98" d="100"/>
          <a:sy n="98" d="100"/>
        </p:scale>
        <p:origin x="-174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8040-AC32-4A5D-A7CA-363C2A8D9246}" type="datetimeFigureOut">
              <a:rPr lang="ar-EG" smtClean="0"/>
              <a:pPr/>
              <a:t>10/08/1434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2722-0F8B-48E2-8565-518E837919E0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8040-AC32-4A5D-A7CA-363C2A8D9246}" type="datetimeFigureOut">
              <a:rPr lang="ar-EG" smtClean="0"/>
              <a:pPr/>
              <a:t>10/08/1434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2722-0F8B-48E2-8565-518E837919E0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8040-AC32-4A5D-A7CA-363C2A8D9246}" type="datetimeFigureOut">
              <a:rPr lang="ar-EG" smtClean="0"/>
              <a:pPr/>
              <a:t>10/08/1434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2722-0F8B-48E2-8565-518E837919E0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8040-AC32-4A5D-A7CA-363C2A8D9246}" type="datetimeFigureOut">
              <a:rPr lang="ar-EG" smtClean="0"/>
              <a:pPr/>
              <a:t>10/08/1434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2722-0F8B-48E2-8565-518E837919E0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8040-AC32-4A5D-A7CA-363C2A8D9246}" type="datetimeFigureOut">
              <a:rPr lang="ar-EG" smtClean="0"/>
              <a:pPr/>
              <a:t>10/08/1434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2722-0F8B-48E2-8565-518E837919E0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8040-AC32-4A5D-A7CA-363C2A8D9246}" type="datetimeFigureOut">
              <a:rPr lang="ar-EG" smtClean="0"/>
              <a:pPr/>
              <a:t>10/08/1434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2722-0F8B-48E2-8565-518E837919E0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8040-AC32-4A5D-A7CA-363C2A8D9246}" type="datetimeFigureOut">
              <a:rPr lang="ar-EG" smtClean="0"/>
              <a:pPr/>
              <a:t>10/08/1434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2722-0F8B-48E2-8565-518E837919E0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8040-AC32-4A5D-A7CA-363C2A8D9246}" type="datetimeFigureOut">
              <a:rPr lang="ar-EG" smtClean="0"/>
              <a:pPr/>
              <a:t>10/08/1434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2722-0F8B-48E2-8565-518E837919E0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8040-AC32-4A5D-A7CA-363C2A8D9246}" type="datetimeFigureOut">
              <a:rPr lang="ar-EG" smtClean="0"/>
              <a:pPr/>
              <a:t>10/08/1434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2722-0F8B-48E2-8565-518E837919E0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8040-AC32-4A5D-A7CA-363C2A8D9246}" type="datetimeFigureOut">
              <a:rPr lang="ar-EG" smtClean="0"/>
              <a:pPr/>
              <a:t>10/08/1434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2722-0F8B-48E2-8565-518E837919E0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8040-AC32-4A5D-A7CA-363C2A8D9246}" type="datetimeFigureOut">
              <a:rPr lang="ar-EG" smtClean="0"/>
              <a:pPr/>
              <a:t>10/08/1434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2722-0F8B-48E2-8565-518E837919E0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38040-AC32-4A5D-A7CA-363C2A8D9246}" type="datetimeFigureOut">
              <a:rPr lang="ar-EG" smtClean="0"/>
              <a:pPr/>
              <a:t>10/08/1434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E2722-0F8B-48E2-8565-518E837919E0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219200"/>
            <a:ext cx="7239000" cy="464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7" name="Rectangle 6"/>
          <p:cNvSpPr/>
          <p:nvPr/>
        </p:nvSpPr>
        <p:spPr>
          <a:xfrm>
            <a:off x="1066800" y="1219200"/>
            <a:ext cx="7239000" cy="160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8" name="Rectangle 7"/>
          <p:cNvSpPr/>
          <p:nvPr/>
        </p:nvSpPr>
        <p:spPr>
          <a:xfrm>
            <a:off x="1066800" y="2819400"/>
            <a:ext cx="4724400" cy="16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9" name="Rectangle 8"/>
          <p:cNvSpPr/>
          <p:nvPr/>
        </p:nvSpPr>
        <p:spPr>
          <a:xfrm>
            <a:off x="1600200" y="4572000"/>
            <a:ext cx="3657600" cy="990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DIO</a:t>
            </a:r>
            <a:endParaRPr lang="ar-EG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5943600" y="3124200"/>
            <a:ext cx="1066800" cy="2209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Timer</a:t>
            </a:r>
            <a:endParaRPr lang="ar-EG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7086600" y="3124200"/>
            <a:ext cx="1066800" cy="2209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SPI</a:t>
            </a:r>
            <a:endParaRPr lang="ar-EG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1295400" y="3124200"/>
            <a:ext cx="838200" cy="990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LCD</a:t>
            </a:r>
            <a:endParaRPr lang="ar-EG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4724400" y="3124200"/>
            <a:ext cx="838200" cy="990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S.M.</a:t>
            </a:r>
            <a:endParaRPr lang="ar-EG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2209800" y="3124200"/>
            <a:ext cx="1066800" cy="990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Buzzer</a:t>
            </a:r>
            <a:endParaRPr lang="ar-EG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3352800" y="3124200"/>
            <a:ext cx="1295400" cy="990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Keypad</a:t>
            </a:r>
            <a:endParaRPr lang="ar-EG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980751" y="4114800"/>
            <a:ext cx="808363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i="1" dirty="0" smtClean="0">
                <a:latin typeface="+mj-lt"/>
              </a:rPr>
              <a:t>EC Layer</a:t>
            </a:r>
            <a:endParaRPr lang="ar-EG" sz="1400" b="1" i="1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39000" y="5562600"/>
            <a:ext cx="106471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i="1" dirty="0" smtClean="0">
                <a:latin typeface="+mj-lt"/>
              </a:rPr>
              <a:t>MCAL Layer</a:t>
            </a:r>
            <a:endParaRPr lang="ar-EG" sz="1400" b="1" i="1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22026" y="2514600"/>
            <a:ext cx="14816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i="1" dirty="0" smtClean="0">
                <a:latin typeface="+mj-lt"/>
              </a:rPr>
              <a:t>Application Layer</a:t>
            </a:r>
            <a:endParaRPr lang="ar-EG" sz="1400" b="1" i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5600" y="5955268"/>
            <a:ext cx="3581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Microcontroller 1 (Actuator)</a:t>
            </a:r>
            <a:endParaRPr lang="ar-EG" dirty="0"/>
          </a:p>
        </p:txBody>
      </p:sp>
      <p:sp>
        <p:nvSpPr>
          <p:cNvPr id="21" name="Rectangle 20"/>
          <p:cNvSpPr/>
          <p:nvPr/>
        </p:nvSpPr>
        <p:spPr>
          <a:xfrm>
            <a:off x="4724400" y="1447800"/>
            <a:ext cx="3429000" cy="990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Door</a:t>
            </a:r>
            <a:endParaRPr lang="ar-EG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1219200" y="1447800"/>
            <a:ext cx="3429000" cy="990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Verification</a:t>
            </a:r>
            <a:endParaRPr lang="ar-EG" sz="2400" b="1" dirty="0"/>
          </a:p>
        </p:txBody>
      </p:sp>
      <p:cxnSp>
        <p:nvCxnSpPr>
          <p:cNvPr id="23" name="Straight Connector 22"/>
          <p:cNvCxnSpPr/>
          <p:nvPr/>
        </p:nvCxnSpPr>
        <p:spPr>
          <a:xfrm rot="5400000" flipH="1" flipV="1">
            <a:off x="3810000" y="43434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4648200" y="43434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2514600" y="43434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1600200" y="43434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12" idx="2"/>
          </p:cNvCxnSpPr>
          <p:nvPr/>
        </p:nvCxnSpPr>
        <p:spPr>
          <a:xfrm rot="5400000">
            <a:off x="6362700" y="4229100"/>
            <a:ext cx="152400" cy="23622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0" idx="2"/>
          </p:cNvCxnSpPr>
          <p:nvPr/>
        </p:nvCxnSpPr>
        <p:spPr>
          <a:xfrm rot="5400000" flipH="1" flipV="1">
            <a:off x="6400800" y="5410200"/>
            <a:ext cx="15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5067300" y="27813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5981700" y="27813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3390899" y="27813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2324100" y="27813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1638300" y="27813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12" idx="0"/>
            <a:endCxn id="22" idx="2"/>
          </p:cNvCxnSpPr>
          <p:nvPr/>
        </p:nvCxnSpPr>
        <p:spPr>
          <a:xfrm rot="16200000" flipV="1">
            <a:off x="4933950" y="438150"/>
            <a:ext cx="685800" cy="4686300"/>
          </a:xfrm>
          <a:prstGeom prst="bentConnector3">
            <a:avLst>
              <a:gd name="adj1" fmla="val 2872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219200"/>
            <a:ext cx="7239000" cy="464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7" name="Rectangle 6"/>
          <p:cNvSpPr/>
          <p:nvPr/>
        </p:nvSpPr>
        <p:spPr>
          <a:xfrm>
            <a:off x="1066800" y="1219200"/>
            <a:ext cx="7239000" cy="160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8" name="Rectangle 7"/>
          <p:cNvSpPr/>
          <p:nvPr/>
        </p:nvSpPr>
        <p:spPr>
          <a:xfrm>
            <a:off x="1066800" y="2819400"/>
            <a:ext cx="5867400" cy="16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9" name="Rectangle 8"/>
          <p:cNvSpPr/>
          <p:nvPr/>
        </p:nvSpPr>
        <p:spPr>
          <a:xfrm>
            <a:off x="1143000" y="4572000"/>
            <a:ext cx="1676400" cy="990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UART</a:t>
            </a:r>
            <a:endParaRPr lang="ar-EG" sz="2400" b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029200" y="4572000"/>
            <a:ext cx="1905000" cy="990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I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C</a:t>
            </a:r>
            <a:endParaRPr lang="ar-EG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7086600" y="2971800"/>
            <a:ext cx="1066800" cy="2590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SPI</a:t>
            </a:r>
            <a:endParaRPr lang="ar-EG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1219200" y="3124200"/>
            <a:ext cx="2971800" cy="990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RS232</a:t>
            </a:r>
            <a:endParaRPr lang="ar-EG" sz="2400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267200" y="3124200"/>
            <a:ext cx="2514600" cy="990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EEPROM</a:t>
            </a:r>
            <a:endParaRPr lang="ar-EG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125837" y="4114800"/>
            <a:ext cx="808363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i="1" dirty="0" smtClean="0">
                <a:latin typeface="+mj-lt"/>
              </a:rPr>
              <a:t>EC Layer</a:t>
            </a:r>
            <a:endParaRPr lang="ar-EG" sz="1400" b="1" i="1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39000" y="5562600"/>
            <a:ext cx="106471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i="1" dirty="0" smtClean="0">
                <a:latin typeface="+mj-lt"/>
              </a:rPr>
              <a:t>MCAL Layer</a:t>
            </a:r>
            <a:endParaRPr lang="ar-EG" sz="1400" b="1" i="1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22026" y="2514600"/>
            <a:ext cx="14816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i="1" dirty="0" smtClean="0">
                <a:latin typeface="+mj-lt"/>
              </a:rPr>
              <a:t>Application Layer</a:t>
            </a:r>
            <a:endParaRPr lang="ar-EG" sz="1400" b="1" i="1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71800" y="4572000"/>
            <a:ext cx="1905000" cy="990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DIO</a:t>
            </a:r>
            <a:endParaRPr lang="ar-EG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95600" y="5955268"/>
            <a:ext cx="3581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Microcontroller 2 (Controller)</a:t>
            </a:r>
            <a:endParaRPr lang="ar-EG" dirty="0"/>
          </a:p>
        </p:txBody>
      </p:sp>
      <p:sp>
        <p:nvSpPr>
          <p:cNvPr id="22" name="Rectangle 21"/>
          <p:cNvSpPr/>
          <p:nvPr/>
        </p:nvSpPr>
        <p:spPr>
          <a:xfrm>
            <a:off x="1219200" y="1447800"/>
            <a:ext cx="3657600" cy="990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User Profile</a:t>
            </a:r>
            <a:endParaRPr lang="ar-EG" sz="2400" b="1" dirty="0"/>
          </a:p>
        </p:txBody>
      </p:sp>
      <p:cxnSp>
        <p:nvCxnSpPr>
          <p:cNvPr id="24" name="Straight Connector 23"/>
          <p:cNvCxnSpPr>
            <a:stCxn id="9" idx="0"/>
          </p:cNvCxnSpPr>
          <p:nvPr/>
        </p:nvCxnSpPr>
        <p:spPr>
          <a:xfrm rot="5400000" flipH="1" flipV="1">
            <a:off x="1752600" y="43434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3276600" y="43434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4343400" y="43434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5334000" y="43434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3314700" y="27813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4152900" y="27813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53000" y="1447800"/>
            <a:ext cx="3200400" cy="990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Actuator</a:t>
            </a:r>
            <a:endParaRPr lang="ar-EG" sz="2400" b="1" dirty="0"/>
          </a:p>
        </p:txBody>
      </p:sp>
      <p:cxnSp>
        <p:nvCxnSpPr>
          <p:cNvPr id="40" name="Elbow Connector 39"/>
          <p:cNvCxnSpPr>
            <a:stCxn id="35" idx="2"/>
          </p:cNvCxnSpPr>
          <p:nvPr/>
        </p:nvCxnSpPr>
        <p:spPr>
          <a:xfrm rot="16200000" flipH="1">
            <a:off x="6553200" y="2438400"/>
            <a:ext cx="533400" cy="533400"/>
          </a:xfrm>
          <a:prstGeom prst="bentConnector3">
            <a:avLst>
              <a:gd name="adj1" fmla="val 10106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5676900" y="27813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41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Hoka</dc:creator>
  <cp:lastModifiedBy>Hoka</cp:lastModifiedBy>
  <cp:revision>5</cp:revision>
  <dcterms:created xsi:type="dcterms:W3CDTF">2013-06-18T16:37:46Z</dcterms:created>
  <dcterms:modified xsi:type="dcterms:W3CDTF">2013-06-18T20:32:41Z</dcterms:modified>
</cp:coreProperties>
</file>