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38040-AC32-4A5D-A7CA-363C2A8D9246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2722-0F8B-48E2-8565-518E837919E0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19200"/>
            <a:ext cx="7239000" cy="464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7239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4724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1600200" y="4572000"/>
            <a:ext cx="36576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DIO</a:t>
            </a:r>
            <a:endParaRPr lang="ar-EG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943600" y="2971800"/>
            <a:ext cx="1066800" cy="2590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SPI</a:t>
            </a:r>
            <a:endParaRPr lang="ar-EG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086600" y="2971800"/>
            <a:ext cx="1066800" cy="2590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Timer</a:t>
            </a:r>
            <a:endParaRPr lang="ar-EG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295400" y="3124200"/>
            <a:ext cx="8382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LCD</a:t>
            </a:r>
            <a:endParaRPr lang="ar-EG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124200"/>
            <a:ext cx="8382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S.M.</a:t>
            </a:r>
            <a:endParaRPr lang="ar-EG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124200" y="3124200"/>
            <a:ext cx="10668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Buzzer</a:t>
            </a:r>
            <a:endParaRPr lang="ar-EG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267200" y="3124200"/>
            <a:ext cx="12954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Keypad</a:t>
            </a:r>
            <a:endParaRPr lang="ar-E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80751" y="4114800"/>
            <a:ext cx="80836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EC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0" y="5562600"/>
            <a:ext cx="106471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MCAL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026" y="2514600"/>
            <a:ext cx="14816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Application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5955268"/>
            <a:ext cx="3581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Microcontroller 1 (Actuator)</a:t>
            </a:r>
            <a:endParaRPr lang="ar-E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219200"/>
            <a:ext cx="7239000" cy="464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7239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5867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1219200" y="4572000"/>
            <a:ext cx="16002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I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C</a:t>
            </a:r>
            <a:endParaRPr lang="ar-EG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029200" y="4572000"/>
            <a:ext cx="19050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UART</a:t>
            </a:r>
            <a:endParaRPr lang="ar-EG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086600" y="2971800"/>
            <a:ext cx="1066800" cy="2590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SPI</a:t>
            </a:r>
            <a:endParaRPr lang="ar-EG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219200" y="3124200"/>
            <a:ext cx="29718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EEPROM</a:t>
            </a:r>
            <a:endParaRPr lang="ar-EG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267200" y="3124200"/>
            <a:ext cx="25146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RS232</a:t>
            </a:r>
            <a:endParaRPr lang="ar-EG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25837" y="4114800"/>
            <a:ext cx="80836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EC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0" y="5562600"/>
            <a:ext cx="106471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MCAL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026" y="2514600"/>
            <a:ext cx="14816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i="1" dirty="0" smtClean="0">
                <a:latin typeface="+mj-lt"/>
              </a:rPr>
              <a:t>Application Layer</a:t>
            </a:r>
            <a:endParaRPr lang="ar-EG" sz="1400" b="1" i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1800" y="4572000"/>
            <a:ext cx="1905000" cy="990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DIO</a:t>
            </a:r>
            <a:endParaRPr lang="ar-EG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5955268"/>
            <a:ext cx="3581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Microcontroller 2 (Controller)</a:t>
            </a:r>
            <a:endParaRPr lang="ar-E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Hoka</dc:creator>
  <cp:lastModifiedBy>Hoka</cp:lastModifiedBy>
  <cp:revision>3</cp:revision>
  <dcterms:created xsi:type="dcterms:W3CDTF">2013-06-18T16:37:46Z</dcterms:created>
  <dcterms:modified xsi:type="dcterms:W3CDTF">2013-06-18T16:59:42Z</dcterms:modified>
</cp:coreProperties>
</file>