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aximized" horzBarState="maximized">
    <p:restoredLeft sz="84380"/>
    <p:restoredTop sz="94660"/>
  </p:normalViewPr>
  <p:slideViewPr>
    <p:cSldViewPr>
      <p:cViewPr>
        <p:scale>
          <a:sx n="73" d="100"/>
          <a:sy n="73" d="100"/>
        </p:scale>
        <p:origin x="-145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8A88-04B6-47DA-A3AF-6A87010F693B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F974-40C7-47BB-8611-2F8F10E11CA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8A88-04B6-47DA-A3AF-6A87010F693B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F974-40C7-47BB-8611-2F8F10E11CA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8A88-04B6-47DA-A3AF-6A87010F693B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F974-40C7-47BB-8611-2F8F10E11CA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8A88-04B6-47DA-A3AF-6A87010F693B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F974-40C7-47BB-8611-2F8F10E11CA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8A88-04B6-47DA-A3AF-6A87010F693B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F974-40C7-47BB-8611-2F8F10E11CA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8A88-04B6-47DA-A3AF-6A87010F693B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F974-40C7-47BB-8611-2F8F10E11CA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8A88-04B6-47DA-A3AF-6A87010F693B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F974-40C7-47BB-8611-2F8F10E11CA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8A88-04B6-47DA-A3AF-6A87010F693B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F974-40C7-47BB-8611-2F8F10E11CA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8A88-04B6-47DA-A3AF-6A87010F693B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F974-40C7-47BB-8611-2F8F10E11CA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8A88-04B6-47DA-A3AF-6A87010F693B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F974-40C7-47BB-8611-2F8F10E11CA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8A88-04B6-47DA-A3AF-6A87010F693B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F974-40C7-47BB-8611-2F8F10E11CAA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8A88-04B6-47DA-A3AF-6A87010F693B}" type="datetimeFigureOut">
              <a:rPr lang="ar-EG" smtClean="0"/>
              <a:t>10/08/1434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F974-40C7-47BB-8611-2F8F10E11CAA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371600"/>
            <a:ext cx="2286000" cy="4495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Microcontroller 1</a:t>
            </a:r>
          </a:p>
          <a:p>
            <a:pPr algn="ctr"/>
            <a:r>
              <a:rPr lang="en-US" b="1" dirty="0" smtClean="0"/>
              <a:t>(Actuator)</a:t>
            </a:r>
            <a:endParaRPr lang="ar-EG" b="1" dirty="0"/>
          </a:p>
        </p:txBody>
      </p:sp>
      <p:sp>
        <p:nvSpPr>
          <p:cNvPr id="5" name="Rectangle 4"/>
          <p:cNvSpPr/>
          <p:nvPr/>
        </p:nvSpPr>
        <p:spPr>
          <a:xfrm>
            <a:off x="5029200" y="1371600"/>
            <a:ext cx="2286000" cy="4495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Microcontroller 2</a:t>
            </a:r>
          </a:p>
          <a:p>
            <a:pPr algn="ctr"/>
            <a:r>
              <a:rPr lang="en-US" b="1" dirty="0" smtClean="0"/>
              <a:t>(Controller)</a:t>
            </a:r>
            <a:endParaRPr lang="ar-EG" b="1" dirty="0"/>
          </a:p>
        </p:txBody>
      </p:sp>
      <p:sp>
        <p:nvSpPr>
          <p:cNvPr id="1026" name="computr1"/>
          <p:cNvSpPr>
            <a:spLocks noEditPoints="1" noChangeArrowheads="1"/>
          </p:cNvSpPr>
          <p:nvPr/>
        </p:nvSpPr>
        <p:spPr bwMode="auto">
          <a:xfrm>
            <a:off x="7924800" y="2590800"/>
            <a:ext cx="981075" cy="1066800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PC </a:t>
            </a:r>
            <a:endParaRPr lang="ar-EG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79141" y="609600"/>
            <a:ext cx="9906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b="1" dirty="0" smtClean="0"/>
              <a:t>EEPROM</a:t>
            </a:r>
            <a:endParaRPr lang="ar-EG" sz="16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28600" y="3422073"/>
            <a:ext cx="1219200" cy="464127"/>
            <a:chOff x="228600" y="762000"/>
            <a:chExt cx="1676400" cy="5334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28600" y="762000"/>
              <a:ext cx="1676400" cy="533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1341" y="878541"/>
              <a:ext cx="12954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 smtClean="0"/>
                <a:t>LCD</a:t>
              </a:r>
              <a:endParaRPr lang="ar-EG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1000" y="4038600"/>
            <a:ext cx="914400" cy="914400"/>
            <a:chOff x="2057400" y="1143000"/>
            <a:chExt cx="1219200" cy="1219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2057400" y="1143000"/>
              <a:ext cx="1219200" cy="1219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9800" y="12954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8400" y="12954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67000" y="12954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5600" y="12954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09800" y="15240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15240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67000" y="15240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95600" y="15240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9800" y="17526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38400" y="17526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67000" y="17526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5600" y="17526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09800" y="19812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38400" y="19812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67000" y="19812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95600" y="1981200"/>
              <a:ext cx="228600" cy="2286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30" name="Oval 29"/>
          <p:cNvSpPr/>
          <p:nvPr/>
        </p:nvSpPr>
        <p:spPr>
          <a:xfrm>
            <a:off x="533400" y="1524000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S.M.</a:t>
            </a:r>
            <a:endParaRPr lang="ar-EG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2438400" y="609600"/>
            <a:ext cx="1371600" cy="457200"/>
            <a:chOff x="533400" y="838200"/>
            <a:chExt cx="1371600" cy="4572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" name="Trapezoid 33"/>
            <p:cNvSpPr/>
            <p:nvPr/>
          </p:nvSpPr>
          <p:spPr>
            <a:xfrm rot="10800000">
              <a:off x="533400" y="838200"/>
              <a:ext cx="1371600" cy="457200"/>
            </a:xfrm>
            <a:prstGeom prst="trapezoid">
              <a:avLst>
                <a:gd name="adj" fmla="val 48895"/>
              </a:avLst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1" anchor="ctr" anchorCtr="0"/>
            <a:lstStyle/>
            <a:p>
              <a:pPr algn="ctr"/>
              <a:endParaRPr lang="ar-E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4753" y="851647"/>
              <a:ext cx="813557" cy="369332"/>
            </a:xfrm>
            <a:prstGeom prst="rect">
              <a:avLst/>
            </a:prstGeom>
            <a:grpFill/>
          </p:spPr>
          <p:txBody>
            <a:bodyPr wrap="none" rtlCol="1">
              <a:spAutoFit/>
            </a:bodyPr>
            <a:lstStyle/>
            <a:p>
              <a:r>
                <a:rPr lang="en-US" b="1" dirty="0" smtClean="0"/>
                <a:t>Buzzer</a:t>
              </a:r>
              <a:endParaRPr lang="ar-EG" dirty="0"/>
            </a:p>
          </p:txBody>
        </p:sp>
      </p:grpSp>
      <p:cxnSp>
        <p:nvCxnSpPr>
          <p:cNvPr id="39" name="Straight Connector 38"/>
          <p:cNvCxnSpPr>
            <a:stCxn id="30" idx="6"/>
          </p:cNvCxnSpPr>
          <p:nvPr/>
        </p:nvCxnSpPr>
        <p:spPr>
          <a:xfrm>
            <a:off x="1447800" y="1981200"/>
            <a:ext cx="533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0"/>
            <a:endCxn id="4" idx="0"/>
          </p:cNvCxnSpPr>
          <p:nvPr/>
        </p:nvCxnSpPr>
        <p:spPr>
          <a:xfrm rot="5400000">
            <a:off x="2971800" y="12192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2"/>
            <a:endCxn id="5" idx="0"/>
          </p:cNvCxnSpPr>
          <p:nvPr/>
        </p:nvCxnSpPr>
        <p:spPr>
          <a:xfrm rot="5400000">
            <a:off x="6020921" y="1218080"/>
            <a:ext cx="304800" cy="2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7315202" y="3505200"/>
            <a:ext cx="6095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295400" y="44958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47800" y="3654137"/>
            <a:ext cx="533400" cy="34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3"/>
            <a:endCxn id="5" idx="1"/>
          </p:cNvCxnSpPr>
          <p:nvPr/>
        </p:nvCxnSpPr>
        <p:spPr>
          <a:xfrm>
            <a:off x="4267200" y="3619500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15939" y="3319046"/>
            <a:ext cx="43473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SPI</a:t>
            </a:r>
            <a:endParaRPr lang="ar-EG" sz="16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7275023" y="3189515"/>
            <a:ext cx="63671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UART</a:t>
            </a:r>
            <a:endParaRPr lang="ar-EG" sz="1600" i="1" dirty="0"/>
          </a:p>
        </p:txBody>
      </p:sp>
      <p:sp>
        <p:nvSpPr>
          <p:cNvPr id="81" name="TextBox 80"/>
          <p:cNvSpPr txBox="1"/>
          <p:nvPr/>
        </p:nvSpPr>
        <p:spPr>
          <a:xfrm>
            <a:off x="6135189" y="1063227"/>
            <a:ext cx="41229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I</a:t>
            </a:r>
            <a:r>
              <a:rPr lang="en-US" sz="1600" i="1" baseline="30000" dirty="0" smtClean="0"/>
              <a:t>2</a:t>
            </a:r>
            <a:r>
              <a:rPr lang="en-US" sz="1600" i="1" dirty="0" smtClean="0"/>
              <a:t>C</a:t>
            </a:r>
            <a:endParaRPr lang="ar-EG" sz="1600" i="1" dirty="0"/>
          </a:p>
        </p:txBody>
      </p:sp>
      <p:sp>
        <p:nvSpPr>
          <p:cNvPr id="82" name="TextBox 81"/>
          <p:cNvSpPr txBox="1"/>
          <p:nvPr/>
        </p:nvSpPr>
        <p:spPr>
          <a:xfrm>
            <a:off x="3084148" y="1079863"/>
            <a:ext cx="49725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DIO</a:t>
            </a:r>
            <a:endParaRPr lang="ar-EG" sz="16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1460483" y="1676400"/>
            <a:ext cx="49725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DIO</a:t>
            </a:r>
            <a:endParaRPr lang="ar-EG" sz="1600" i="1" dirty="0"/>
          </a:p>
        </p:txBody>
      </p:sp>
      <p:sp>
        <p:nvSpPr>
          <p:cNvPr id="88" name="TextBox 87"/>
          <p:cNvSpPr txBox="1"/>
          <p:nvPr/>
        </p:nvSpPr>
        <p:spPr>
          <a:xfrm>
            <a:off x="1484811" y="3342994"/>
            <a:ext cx="49725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DIO</a:t>
            </a:r>
            <a:endParaRPr lang="ar-EG" sz="16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1392507" y="4191000"/>
            <a:ext cx="49725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i="1" dirty="0" smtClean="0"/>
              <a:t>DIO</a:t>
            </a:r>
            <a:endParaRPr lang="ar-EG" sz="16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2971800" y="6043136"/>
            <a:ext cx="330526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1400" b="1" i="1" dirty="0" smtClean="0"/>
              <a:t>Blue : indicate Output devices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400" b="1" i="1" dirty="0" smtClean="0"/>
              <a:t>Green : </a:t>
            </a:r>
            <a:r>
              <a:rPr lang="en-US" sz="1400" b="1" i="1" dirty="0" smtClean="0"/>
              <a:t>indicate Input devices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1400" b="1" i="1" dirty="0" smtClean="0"/>
              <a:t>Orange : indicates Input / Output devices</a:t>
            </a:r>
            <a:endParaRPr lang="ar-EG" sz="14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Hoka</dc:creator>
  <cp:lastModifiedBy>Hoka</cp:lastModifiedBy>
  <cp:revision>16</cp:revision>
  <dcterms:created xsi:type="dcterms:W3CDTF">2013-06-18T16:59:55Z</dcterms:created>
  <dcterms:modified xsi:type="dcterms:W3CDTF">2013-06-18T19:31:48Z</dcterms:modified>
</cp:coreProperties>
</file>