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2" r:id="rId9"/>
    <p:sldId id="267" r:id="rId10"/>
    <p:sldId id="269" r:id="rId11"/>
    <p:sldId id="281" r:id="rId12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Shadows Into Ligh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DFEF2-8AFD-42E2-9EAC-AF815E3AE121}">
  <a:tblStyle styleId="{1EEDFEF2-8AFD-42E2-9EAC-AF815E3AE12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000000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000000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832F84-C10D-4941-AACA-35F2D66E78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62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680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fb80f18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bfb80f18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1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bfb80f18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dbfb80f18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00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bfb80f182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dbfb80f182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28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bfb80f18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dbfb80f18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17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bfb80f182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bfb80f182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0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044d5821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200">
                <a:solidFill>
                  <a:srgbClr val="7C5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 kata lain </a:t>
            </a:r>
            <a:r>
              <a:rPr lang="id" sz="1200" i="1">
                <a:solidFill>
                  <a:srgbClr val="7C5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 </a:t>
            </a:r>
            <a:r>
              <a:rPr lang="id" sz="1200">
                <a:solidFill>
                  <a:srgbClr val="7C5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dapat disebut sebagai perencanaan atau skenario untuk melakukan testing yang akan dilakukan baik oleh expert atau user umum.</a:t>
            </a:r>
            <a:endParaRPr sz="500"/>
          </a:p>
        </p:txBody>
      </p:sp>
      <p:sp>
        <p:nvSpPr>
          <p:cNvPr id="604" name="Google Shape;604;ge044d5821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05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044d58217_0_2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ge044d58217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87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e044d58217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ge044d58217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9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dbfb80f182_2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gdbfb80f182_2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9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7"/>
          <p:cNvGrpSpPr/>
          <p:nvPr/>
        </p:nvGrpSpPr>
        <p:grpSpPr>
          <a:xfrm>
            <a:off x="-54260" y="-46273"/>
            <a:ext cx="9252520" cy="5236046"/>
            <a:chOff x="-54260" y="-46273"/>
            <a:chExt cx="9252520" cy="5236046"/>
          </a:xfrm>
        </p:grpSpPr>
        <p:grpSp>
          <p:nvGrpSpPr>
            <p:cNvPr id="205" name="Google Shape;205;p37"/>
            <p:cNvGrpSpPr/>
            <p:nvPr/>
          </p:nvGrpSpPr>
          <p:grpSpPr>
            <a:xfrm>
              <a:off x="-54260" y="-46273"/>
              <a:ext cx="9252520" cy="5236046"/>
              <a:chOff x="-36512" y="-92546"/>
              <a:chExt cx="9252520" cy="5236046"/>
            </a:xfrm>
          </p:grpSpPr>
          <p:cxnSp>
            <p:nvCxnSpPr>
              <p:cNvPr id="206" name="Google Shape;206;p37"/>
              <p:cNvCxnSpPr/>
              <p:nvPr/>
            </p:nvCxnSpPr>
            <p:spPr>
              <a:xfrm>
                <a:off x="6835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37"/>
              <p:cNvCxnSpPr/>
              <p:nvPr/>
            </p:nvCxnSpPr>
            <p:spPr>
              <a:xfrm>
                <a:off x="14036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p37"/>
              <p:cNvCxnSpPr/>
              <p:nvPr/>
            </p:nvCxnSpPr>
            <p:spPr>
              <a:xfrm>
                <a:off x="21237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37"/>
              <p:cNvCxnSpPr/>
              <p:nvPr/>
            </p:nvCxnSpPr>
            <p:spPr>
              <a:xfrm>
                <a:off x="28438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37"/>
              <p:cNvCxnSpPr/>
              <p:nvPr/>
            </p:nvCxnSpPr>
            <p:spPr>
              <a:xfrm>
                <a:off x="356388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p37"/>
              <p:cNvCxnSpPr/>
              <p:nvPr/>
            </p:nvCxnSpPr>
            <p:spPr>
              <a:xfrm>
                <a:off x="42839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37"/>
              <p:cNvCxnSpPr/>
              <p:nvPr/>
            </p:nvCxnSpPr>
            <p:spPr>
              <a:xfrm>
                <a:off x="50040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37"/>
              <p:cNvCxnSpPr/>
              <p:nvPr/>
            </p:nvCxnSpPr>
            <p:spPr>
              <a:xfrm>
                <a:off x="57241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37"/>
              <p:cNvCxnSpPr/>
              <p:nvPr/>
            </p:nvCxnSpPr>
            <p:spPr>
              <a:xfrm>
                <a:off x="64442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37"/>
              <p:cNvCxnSpPr/>
              <p:nvPr/>
            </p:nvCxnSpPr>
            <p:spPr>
              <a:xfrm>
                <a:off x="709228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37"/>
              <p:cNvCxnSpPr/>
              <p:nvPr/>
            </p:nvCxnSpPr>
            <p:spPr>
              <a:xfrm>
                <a:off x="781236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37"/>
              <p:cNvCxnSpPr/>
              <p:nvPr/>
            </p:nvCxnSpPr>
            <p:spPr>
              <a:xfrm>
                <a:off x="853244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37"/>
              <p:cNvCxnSpPr/>
              <p:nvPr/>
            </p:nvCxnSpPr>
            <p:spPr>
              <a:xfrm>
                <a:off x="-36512" y="62753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37"/>
              <p:cNvCxnSpPr/>
              <p:nvPr/>
            </p:nvCxnSpPr>
            <p:spPr>
              <a:xfrm>
                <a:off x="-36512" y="127560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37"/>
              <p:cNvCxnSpPr/>
              <p:nvPr/>
            </p:nvCxnSpPr>
            <p:spPr>
              <a:xfrm>
                <a:off x="-36512" y="1923678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37"/>
              <p:cNvCxnSpPr/>
              <p:nvPr/>
            </p:nvCxnSpPr>
            <p:spPr>
              <a:xfrm>
                <a:off x="-36512" y="2571750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37"/>
              <p:cNvCxnSpPr/>
              <p:nvPr/>
            </p:nvCxnSpPr>
            <p:spPr>
              <a:xfrm>
                <a:off x="-36512" y="3219822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37"/>
              <p:cNvCxnSpPr/>
              <p:nvPr/>
            </p:nvCxnSpPr>
            <p:spPr>
              <a:xfrm>
                <a:off x="-36512" y="386789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37"/>
              <p:cNvCxnSpPr/>
              <p:nvPr/>
            </p:nvCxnSpPr>
            <p:spPr>
              <a:xfrm>
                <a:off x="-36512" y="451596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225" name="Google Shape;22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7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37"/>
          <p:cNvGrpSpPr/>
          <p:nvPr/>
        </p:nvGrpSpPr>
        <p:grpSpPr>
          <a:xfrm>
            <a:off x="-7093296" y="0"/>
            <a:ext cx="8988541" cy="5143500"/>
            <a:chOff x="0" y="0"/>
            <a:chExt cx="8988541" cy="5143500"/>
          </a:xfrm>
        </p:grpSpPr>
        <p:sp>
          <p:nvSpPr>
            <p:cNvPr id="228" name="Google Shape;228;p37"/>
            <p:cNvSpPr/>
            <p:nvPr/>
          </p:nvSpPr>
          <p:spPr>
            <a:xfrm>
              <a:off x="0" y="0"/>
              <a:ext cx="8363272" cy="5143500"/>
            </a:xfrm>
            <a:prstGeom prst="roundRect">
              <a:avLst>
                <a:gd name="adj" fmla="val 4471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906072" y="267494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6416" y="206886"/>
              <a:ext cx="672125" cy="1068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37"/>
          <p:cNvGrpSpPr/>
          <p:nvPr/>
        </p:nvGrpSpPr>
        <p:grpSpPr>
          <a:xfrm>
            <a:off x="-7093296" y="1"/>
            <a:ext cx="8735037" cy="5143499"/>
            <a:chOff x="0" y="0"/>
            <a:chExt cx="8735037" cy="5143499"/>
          </a:xfrm>
        </p:grpSpPr>
        <p:sp>
          <p:nvSpPr>
            <p:cNvPr id="232" name="Google Shape;232;p37"/>
            <p:cNvSpPr/>
            <p:nvPr/>
          </p:nvSpPr>
          <p:spPr>
            <a:xfrm>
              <a:off x="0" y="0"/>
              <a:ext cx="8164996" cy="5143499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7712410" y="1203598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4" name="Google Shape;234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37"/>
          <p:cNvGrpSpPr/>
          <p:nvPr/>
        </p:nvGrpSpPr>
        <p:grpSpPr>
          <a:xfrm>
            <a:off x="-7093296" y="1"/>
            <a:ext cx="8555385" cy="5143498"/>
            <a:chOff x="0" y="1"/>
            <a:chExt cx="8555385" cy="5143498"/>
          </a:xfrm>
        </p:grpSpPr>
        <p:sp>
          <p:nvSpPr>
            <p:cNvPr id="236" name="Google Shape;236;p37"/>
            <p:cNvSpPr/>
            <p:nvPr/>
          </p:nvSpPr>
          <p:spPr>
            <a:xfrm>
              <a:off x="0" y="1"/>
              <a:ext cx="7906072" cy="5143498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7448872" y="2139702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8" name="Google Shape;238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37"/>
          <p:cNvGrpSpPr/>
          <p:nvPr/>
        </p:nvGrpSpPr>
        <p:grpSpPr>
          <a:xfrm>
            <a:off x="-7093296" y="1"/>
            <a:ext cx="8275710" cy="5143498"/>
            <a:chOff x="0" y="2"/>
            <a:chExt cx="8275710" cy="5143498"/>
          </a:xfrm>
        </p:grpSpPr>
        <p:sp>
          <p:nvSpPr>
            <p:cNvPr id="240" name="Google Shape;240;p37"/>
            <p:cNvSpPr/>
            <p:nvPr/>
          </p:nvSpPr>
          <p:spPr>
            <a:xfrm>
              <a:off x="0" y="2"/>
              <a:ext cx="7643192" cy="5143498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7185992" y="3075806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2" name="Google Shape;242;p3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37"/>
          <p:cNvGrpSpPr/>
          <p:nvPr/>
        </p:nvGrpSpPr>
        <p:grpSpPr>
          <a:xfrm>
            <a:off x="-7093296" y="2"/>
            <a:ext cx="8100392" cy="5143497"/>
            <a:chOff x="0" y="2"/>
            <a:chExt cx="8100392" cy="5143497"/>
          </a:xfrm>
        </p:grpSpPr>
        <p:sp>
          <p:nvSpPr>
            <p:cNvPr id="244" name="Google Shape;244;p37"/>
            <p:cNvSpPr/>
            <p:nvPr/>
          </p:nvSpPr>
          <p:spPr>
            <a:xfrm>
              <a:off x="0" y="2"/>
              <a:ext cx="7372908" cy="5143497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6915708" y="4011910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3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37"/>
          <p:cNvGrpSpPr/>
          <p:nvPr/>
        </p:nvGrpSpPr>
        <p:grpSpPr>
          <a:xfrm>
            <a:off x="5942942" y="2083668"/>
            <a:ext cx="3217033" cy="3066126"/>
            <a:chOff x="5942942" y="2083668"/>
            <a:chExt cx="3217033" cy="3066126"/>
          </a:xfrm>
        </p:grpSpPr>
        <p:pic>
          <p:nvPicPr>
            <p:cNvPr id="248" name="Google Shape;248;p3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flipH="1">
              <a:off x="6084168" y="2083668"/>
              <a:ext cx="3059832" cy="3059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7"/>
            <p:cNvPicPr preferRelativeResize="0"/>
            <p:nvPr/>
          </p:nvPicPr>
          <p:blipFill rotWithShape="1">
            <a:blip r:embed="rId10">
              <a:alphaModFix/>
            </a:blip>
            <a:srcRect t="36633" b="36501"/>
            <a:stretch/>
          </p:blipFill>
          <p:spPr>
            <a:xfrm>
              <a:off x="5942942" y="4458869"/>
              <a:ext cx="2571750" cy="69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956376" y="3946195"/>
              <a:ext cx="1203599" cy="1203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959036">
            <a:off x="2119772" y="-598636"/>
            <a:ext cx="2090737" cy="25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2074750" y="629875"/>
            <a:ext cx="6366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Smartphone </a:t>
            </a:r>
            <a:r>
              <a:rPr lang="en-US" sz="6000" dirty="0" err="1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dengan</a:t>
            </a:r>
            <a:r>
              <a:rPr lang="en-US" sz="60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6000" dirty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OCL </a:t>
            </a:r>
          </a:p>
          <a:p>
            <a:pPr lvl="0" algn="ctr"/>
            <a:r>
              <a:rPr lang="en-US" sz="6000" dirty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&amp; </a:t>
            </a:r>
          </a:p>
          <a:p>
            <a:pPr lvl="0" algn="ctr"/>
            <a:r>
              <a:rPr lang="en-US" sz="54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</a:t>
            </a:r>
            <a:r>
              <a:rPr lang="en-US" sz="60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Sequence</a:t>
            </a:r>
            <a:endParaRPr lang="en-US" sz="6000" dirty="0">
              <a:solidFill>
                <a:srgbClr val="4C4A24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253" name="Google Shape;253;p37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254" name="Google Shape;254;p37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0" name="Google Shape;260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3751299">
            <a:off x="5613322" y="1772314"/>
            <a:ext cx="2090737" cy="25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8"/>
          <p:cNvGrpSpPr/>
          <p:nvPr/>
        </p:nvGrpSpPr>
        <p:grpSpPr>
          <a:xfrm>
            <a:off x="-10" y="-207398"/>
            <a:ext cx="9252600" cy="5235900"/>
            <a:chOff x="-54260" y="-46273"/>
            <a:chExt cx="9252600" cy="5235900"/>
          </a:xfrm>
        </p:grpSpPr>
        <p:grpSp>
          <p:nvGrpSpPr>
            <p:cNvPr id="266" name="Google Shape;266;p38"/>
            <p:cNvGrpSpPr/>
            <p:nvPr/>
          </p:nvGrpSpPr>
          <p:grpSpPr>
            <a:xfrm>
              <a:off x="-54260" y="-46273"/>
              <a:ext cx="9252600" cy="5235900"/>
              <a:chOff x="-36512" y="-92546"/>
              <a:chExt cx="9252600" cy="5235900"/>
            </a:xfrm>
          </p:grpSpPr>
          <p:cxnSp>
            <p:nvCxnSpPr>
              <p:cNvPr id="267" name="Google Shape;267;p38"/>
              <p:cNvCxnSpPr/>
              <p:nvPr/>
            </p:nvCxnSpPr>
            <p:spPr>
              <a:xfrm>
                <a:off x="6835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p38"/>
              <p:cNvCxnSpPr/>
              <p:nvPr/>
            </p:nvCxnSpPr>
            <p:spPr>
              <a:xfrm>
                <a:off x="14036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38"/>
              <p:cNvCxnSpPr/>
              <p:nvPr/>
            </p:nvCxnSpPr>
            <p:spPr>
              <a:xfrm>
                <a:off x="21237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0" name="Google Shape;270;p38"/>
              <p:cNvCxnSpPr/>
              <p:nvPr/>
            </p:nvCxnSpPr>
            <p:spPr>
              <a:xfrm>
                <a:off x="28438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38"/>
              <p:cNvCxnSpPr/>
              <p:nvPr/>
            </p:nvCxnSpPr>
            <p:spPr>
              <a:xfrm>
                <a:off x="356388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38"/>
              <p:cNvCxnSpPr/>
              <p:nvPr/>
            </p:nvCxnSpPr>
            <p:spPr>
              <a:xfrm>
                <a:off x="42839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p38"/>
              <p:cNvCxnSpPr/>
              <p:nvPr/>
            </p:nvCxnSpPr>
            <p:spPr>
              <a:xfrm>
                <a:off x="50040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38"/>
              <p:cNvCxnSpPr/>
              <p:nvPr/>
            </p:nvCxnSpPr>
            <p:spPr>
              <a:xfrm>
                <a:off x="57241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38"/>
              <p:cNvCxnSpPr/>
              <p:nvPr/>
            </p:nvCxnSpPr>
            <p:spPr>
              <a:xfrm>
                <a:off x="64442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38"/>
              <p:cNvCxnSpPr/>
              <p:nvPr/>
            </p:nvCxnSpPr>
            <p:spPr>
              <a:xfrm>
                <a:off x="709228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38"/>
              <p:cNvCxnSpPr/>
              <p:nvPr/>
            </p:nvCxnSpPr>
            <p:spPr>
              <a:xfrm>
                <a:off x="781236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38"/>
              <p:cNvCxnSpPr/>
              <p:nvPr/>
            </p:nvCxnSpPr>
            <p:spPr>
              <a:xfrm>
                <a:off x="853244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38"/>
              <p:cNvCxnSpPr/>
              <p:nvPr/>
            </p:nvCxnSpPr>
            <p:spPr>
              <a:xfrm>
                <a:off x="-36512" y="62753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38"/>
              <p:cNvCxnSpPr/>
              <p:nvPr/>
            </p:nvCxnSpPr>
            <p:spPr>
              <a:xfrm>
                <a:off x="-36512" y="127560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38"/>
              <p:cNvCxnSpPr/>
              <p:nvPr/>
            </p:nvCxnSpPr>
            <p:spPr>
              <a:xfrm>
                <a:off x="-36512" y="1923678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38"/>
              <p:cNvCxnSpPr/>
              <p:nvPr/>
            </p:nvCxnSpPr>
            <p:spPr>
              <a:xfrm>
                <a:off x="-36512" y="2571750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38"/>
              <p:cNvCxnSpPr/>
              <p:nvPr/>
            </p:nvCxnSpPr>
            <p:spPr>
              <a:xfrm>
                <a:off x="-36512" y="3219822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38"/>
              <p:cNvCxnSpPr/>
              <p:nvPr/>
            </p:nvCxnSpPr>
            <p:spPr>
              <a:xfrm>
                <a:off x="-36512" y="386789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38"/>
              <p:cNvCxnSpPr/>
              <p:nvPr/>
            </p:nvCxnSpPr>
            <p:spPr>
              <a:xfrm>
                <a:off x="-36512" y="451596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286" name="Google Shape;28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8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49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38"/>
          <p:cNvGrpSpPr/>
          <p:nvPr/>
        </p:nvGrpSpPr>
        <p:grpSpPr>
          <a:xfrm>
            <a:off x="-7093296" y="0"/>
            <a:ext cx="8988541" cy="5143500"/>
            <a:chOff x="0" y="0"/>
            <a:chExt cx="8988541" cy="5143500"/>
          </a:xfrm>
        </p:grpSpPr>
        <p:sp>
          <p:nvSpPr>
            <p:cNvPr id="289" name="Google Shape;289;p38"/>
            <p:cNvSpPr/>
            <p:nvPr/>
          </p:nvSpPr>
          <p:spPr>
            <a:xfrm>
              <a:off x="0" y="0"/>
              <a:ext cx="8363400" cy="5143500"/>
            </a:xfrm>
            <a:prstGeom prst="roundRect">
              <a:avLst>
                <a:gd name="adj" fmla="val 4471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7906072" y="267494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6416" y="206886"/>
              <a:ext cx="672125" cy="1068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38"/>
          <p:cNvGrpSpPr/>
          <p:nvPr/>
        </p:nvGrpSpPr>
        <p:grpSpPr>
          <a:xfrm>
            <a:off x="-7093296" y="1"/>
            <a:ext cx="8735037" cy="5143500"/>
            <a:chOff x="0" y="0"/>
            <a:chExt cx="8735037" cy="5143500"/>
          </a:xfrm>
        </p:grpSpPr>
        <p:sp>
          <p:nvSpPr>
            <p:cNvPr id="293" name="Google Shape;293;p38"/>
            <p:cNvSpPr/>
            <p:nvPr/>
          </p:nvSpPr>
          <p:spPr>
            <a:xfrm>
              <a:off x="0" y="0"/>
              <a:ext cx="8165100" cy="5143500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7712410" y="1203598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5" name="Google Shape;295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38"/>
          <p:cNvGrpSpPr/>
          <p:nvPr/>
        </p:nvGrpSpPr>
        <p:grpSpPr>
          <a:xfrm>
            <a:off x="-7093296" y="1"/>
            <a:ext cx="8555385" cy="5143500"/>
            <a:chOff x="0" y="1"/>
            <a:chExt cx="8555385" cy="5143500"/>
          </a:xfrm>
        </p:grpSpPr>
        <p:sp>
          <p:nvSpPr>
            <p:cNvPr id="297" name="Google Shape;297;p38"/>
            <p:cNvSpPr/>
            <p:nvPr/>
          </p:nvSpPr>
          <p:spPr>
            <a:xfrm>
              <a:off x="0" y="1"/>
              <a:ext cx="7906200" cy="5143500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7448872" y="2139702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9" name="Google Shape;299;p3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8"/>
          <p:cNvGrpSpPr/>
          <p:nvPr/>
        </p:nvGrpSpPr>
        <p:grpSpPr>
          <a:xfrm>
            <a:off x="-7093296" y="1"/>
            <a:ext cx="8275710" cy="5143500"/>
            <a:chOff x="0" y="2"/>
            <a:chExt cx="8275710" cy="5143500"/>
          </a:xfrm>
        </p:grpSpPr>
        <p:sp>
          <p:nvSpPr>
            <p:cNvPr id="301" name="Google Shape;301;p38"/>
            <p:cNvSpPr/>
            <p:nvPr/>
          </p:nvSpPr>
          <p:spPr>
            <a:xfrm>
              <a:off x="0" y="2"/>
              <a:ext cx="7643100" cy="5143500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185992" y="3075806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3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8"/>
          <p:cNvGrpSpPr/>
          <p:nvPr/>
        </p:nvGrpSpPr>
        <p:grpSpPr>
          <a:xfrm>
            <a:off x="-7093296" y="2"/>
            <a:ext cx="8100392" cy="5143500"/>
            <a:chOff x="0" y="2"/>
            <a:chExt cx="8100392" cy="5143500"/>
          </a:xfrm>
        </p:grpSpPr>
        <p:sp>
          <p:nvSpPr>
            <p:cNvPr id="305" name="Google Shape;305;p38"/>
            <p:cNvSpPr/>
            <p:nvPr/>
          </p:nvSpPr>
          <p:spPr>
            <a:xfrm>
              <a:off x="0" y="2"/>
              <a:ext cx="7372800" cy="5143500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6915708" y="4011910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3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38"/>
          <p:cNvSpPr/>
          <p:nvPr/>
        </p:nvSpPr>
        <p:spPr>
          <a:xfrm>
            <a:off x="1934546" y="2751611"/>
            <a:ext cx="229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800" dirty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Risma</a:t>
            </a: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Kurniawaty</a:t>
            </a:r>
            <a:endParaRPr lang="en-US" sz="1800" dirty="0" smtClean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1808107010006</a:t>
            </a: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9" name="Google Shape;309;p38"/>
          <p:cNvGrpSpPr/>
          <p:nvPr/>
        </p:nvGrpSpPr>
        <p:grpSpPr>
          <a:xfrm>
            <a:off x="6084168" y="2083668"/>
            <a:ext cx="3075807" cy="3066126"/>
            <a:chOff x="6084168" y="2083668"/>
            <a:chExt cx="3075807" cy="3066126"/>
          </a:xfrm>
        </p:grpSpPr>
        <p:pic>
          <p:nvPicPr>
            <p:cNvPr id="310" name="Google Shape;310;p3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flipH="1">
              <a:off x="6084168" y="2083668"/>
              <a:ext cx="3059832" cy="3059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8"/>
            <p:cNvPicPr preferRelativeResize="0"/>
            <p:nvPr/>
          </p:nvPicPr>
          <p:blipFill rotWithShape="1">
            <a:blip r:embed="rId10">
              <a:alphaModFix/>
            </a:blip>
            <a:srcRect t="36631" b="36502"/>
            <a:stretch/>
          </p:blipFill>
          <p:spPr>
            <a:xfrm>
              <a:off x="6323942" y="4458869"/>
              <a:ext cx="2571750" cy="69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956376" y="3946195"/>
              <a:ext cx="1203599" cy="1203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959036">
            <a:off x="1232922" y="-1271136"/>
            <a:ext cx="2090737" cy="25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 txBox="1"/>
          <p:nvPr/>
        </p:nvSpPr>
        <p:spPr>
          <a:xfrm>
            <a:off x="1765000" y="322800"/>
            <a:ext cx="7079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1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Our Team</a:t>
            </a:r>
            <a:endParaRPr sz="7200" b="0" i="0" u="none" strike="noStrike" cap="none" dirty="0">
              <a:solidFill>
                <a:srgbClr val="4C4A24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315" name="Google Shape;315;p38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316" name="Google Shape;316;p38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2" name="Google Shape;322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81250" y="1365949"/>
            <a:ext cx="1408100" cy="1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65533" y="1418537"/>
            <a:ext cx="1408100" cy="1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79987" y="2881369"/>
            <a:ext cx="1408100" cy="14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308;p38"/>
          <p:cNvSpPr/>
          <p:nvPr/>
        </p:nvSpPr>
        <p:spPr>
          <a:xfrm>
            <a:off x="3840165" y="4231274"/>
            <a:ext cx="229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Inggrit</a:t>
            </a: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tamara</a:t>
            </a:r>
            <a:endParaRPr lang="en-US" sz="1800" dirty="0" smtClean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1808107010024</a:t>
            </a: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308;p38"/>
          <p:cNvSpPr/>
          <p:nvPr/>
        </p:nvSpPr>
        <p:spPr>
          <a:xfrm>
            <a:off x="5553047" y="2751611"/>
            <a:ext cx="229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800" dirty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Hokky</a:t>
            </a: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Chandra 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rgbClr val="7978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1808107010033</a:t>
            </a: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978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37" y="1651773"/>
            <a:ext cx="869296" cy="733914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50" y="3179636"/>
            <a:ext cx="846784" cy="714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6" y="1697935"/>
            <a:ext cx="750705" cy="767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9"/>
          <p:cNvGrpSpPr/>
          <p:nvPr/>
        </p:nvGrpSpPr>
        <p:grpSpPr>
          <a:xfrm>
            <a:off x="-54260" y="-46273"/>
            <a:ext cx="9252520" cy="5236046"/>
            <a:chOff x="-54260" y="-46273"/>
            <a:chExt cx="9252520" cy="5236046"/>
          </a:xfrm>
        </p:grpSpPr>
        <p:grpSp>
          <p:nvGrpSpPr>
            <p:cNvPr id="336" name="Google Shape;336;p39"/>
            <p:cNvGrpSpPr/>
            <p:nvPr/>
          </p:nvGrpSpPr>
          <p:grpSpPr>
            <a:xfrm>
              <a:off x="-54260" y="-46273"/>
              <a:ext cx="9252520" cy="5236046"/>
              <a:chOff x="-36512" y="-92546"/>
              <a:chExt cx="9252520" cy="5236046"/>
            </a:xfrm>
          </p:grpSpPr>
          <p:cxnSp>
            <p:nvCxnSpPr>
              <p:cNvPr id="337" name="Google Shape;337;p39"/>
              <p:cNvCxnSpPr/>
              <p:nvPr/>
            </p:nvCxnSpPr>
            <p:spPr>
              <a:xfrm>
                <a:off x="6835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39"/>
              <p:cNvCxnSpPr/>
              <p:nvPr/>
            </p:nvCxnSpPr>
            <p:spPr>
              <a:xfrm>
                <a:off x="14036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39"/>
              <p:cNvCxnSpPr/>
              <p:nvPr/>
            </p:nvCxnSpPr>
            <p:spPr>
              <a:xfrm>
                <a:off x="21237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39"/>
              <p:cNvCxnSpPr/>
              <p:nvPr/>
            </p:nvCxnSpPr>
            <p:spPr>
              <a:xfrm>
                <a:off x="28438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39"/>
              <p:cNvCxnSpPr/>
              <p:nvPr/>
            </p:nvCxnSpPr>
            <p:spPr>
              <a:xfrm>
                <a:off x="356388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39"/>
              <p:cNvCxnSpPr/>
              <p:nvPr/>
            </p:nvCxnSpPr>
            <p:spPr>
              <a:xfrm>
                <a:off x="42839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3" name="Google Shape;343;p39"/>
              <p:cNvCxnSpPr/>
              <p:nvPr/>
            </p:nvCxnSpPr>
            <p:spPr>
              <a:xfrm>
                <a:off x="50040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4" name="Google Shape;344;p39"/>
              <p:cNvCxnSpPr/>
              <p:nvPr/>
            </p:nvCxnSpPr>
            <p:spPr>
              <a:xfrm>
                <a:off x="57241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5" name="Google Shape;345;p39"/>
              <p:cNvCxnSpPr/>
              <p:nvPr/>
            </p:nvCxnSpPr>
            <p:spPr>
              <a:xfrm>
                <a:off x="64442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39"/>
              <p:cNvCxnSpPr/>
              <p:nvPr/>
            </p:nvCxnSpPr>
            <p:spPr>
              <a:xfrm>
                <a:off x="709228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39"/>
              <p:cNvCxnSpPr/>
              <p:nvPr/>
            </p:nvCxnSpPr>
            <p:spPr>
              <a:xfrm>
                <a:off x="781236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" name="Google Shape;348;p39"/>
              <p:cNvCxnSpPr/>
              <p:nvPr/>
            </p:nvCxnSpPr>
            <p:spPr>
              <a:xfrm>
                <a:off x="853244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9" name="Google Shape;349;p39"/>
              <p:cNvCxnSpPr/>
              <p:nvPr/>
            </p:nvCxnSpPr>
            <p:spPr>
              <a:xfrm>
                <a:off x="-36512" y="62753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39"/>
              <p:cNvCxnSpPr/>
              <p:nvPr/>
            </p:nvCxnSpPr>
            <p:spPr>
              <a:xfrm>
                <a:off x="-36512" y="127560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39"/>
              <p:cNvCxnSpPr/>
              <p:nvPr/>
            </p:nvCxnSpPr>
            <p:spPr>
              <a:xfrm>
                <a:off x="-36512" y="1923678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39"/>
              <p:cNvCxnSpPr/>
              <p:nvPr/>
            </p:nvCxnSpPr>
            <p:spPr>
              <a:xfrm>
                <a:off x="-36512" y="2571750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39"/>
              <p:cNvCxnSpPr/>
              <p:nvPr/>
            </p:nvCxnSpPr>
            <p:spPr>
              <a:xfrm>
                <a:off x="-36512" y="3219822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4" name="Google Shape;354;p39"/>
              <p:cNvCxnSpPr/>
              <p:nvPr/>
            </p:nvCxnSpPr>
            <p:spPr>
              <a:xfrm>
                <a:off x="-36512" y="386789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p39"/>
              <p:cNvCxnSpPr/>
              <p:nvPr/>
            </p:nvCxnSpPr>
            <p:spPr>
              <a:xfrm>
                <a:off x="-36512" y="451596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356" name="Google Shape;356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39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39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grpSp>
          <p:nvGrpSpPr>
            <p:cNvPr id="359" name="Google Shape;359;p39"/>
            <p:cNvGrpSpPr/>
            <p:nvPr/>
          </p:nvGrpSpPr>
          <p:grpSpPr>
            <a:xfrm>
              <a:off x="0" y="0"/>
              <a:ext cx="8988541" cy="5143500"/>
              <a:chOff x="0" y="0"/>
              <a:chExt cx="8988541" cy="5143500"/>
            </a:xfrm>
          </p:grpSpPr>
          <p:sp>
            <p:nvSpPr>
              <p:cNvPr id="360" name="Google Shape;360;p39"/>
              <p:cNvSpPr/>
              <p:nvPr/>
            </p:nvSpPr>
            <p:spPr>
              <a:xfrm>
                <a:off x="0" y="0"/>
                <a:ext cx="8363272" cy="5143500"/>
              </a:xfrm>
              <a:prstGeom prst="roundRect">
                <a:avLst>
                  <a:gd name="adj" fmla="val 4471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9"/>
              <p:cNvSpPr/>
              <p:nvPr/>
            </p:nvSpPr>
            <p:spPr>
              <a:xfrm>
                <a:off x="7906072" y="267494"/>
                <a:ext cx="914400" cy="864096"/>
              </a:xfrm>
              <a:prstGeom prst="roundRect">
                <a:avLst>
                  <a:gd name="adj" fmla="val 16667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62" name="Google Shape;362;p3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316416" y="206886"/>
                <a:ext cx="672125" cy="1068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3" name="Google Shape;363;p39"/>
            <p:cNvSpPr/>
            <p:nvPr/>
          </p:nvSpPr>
          <p:spPr>
            <a:xfrm>
              <a:off x="279612" y="267494"/>
              <a:ext cx="7820780" cy="4608512"/>
            </a:xfrm>
            <a:prstGeom prst="roundRect">
              <a:avLst>
                <a:gd name="adj" fmla="val 4471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39"/>
          <p:cNvGrpSpPr/>
          <p:nvPr/>
        </p:nvGrpSpPr>
        <p:grpSpPr>
          <a:xfrm>
            <a:off x="-7093296" y="1"/>
            <a:ext cx="8735037" cy="5143499"/>
            <a:chOff x="0" y="0"/>
            <a:chExt cx="8735037" cy="5143499"/>
          </a:xfrm>
        </p:grpSpPr>
        <p:sp>
          <p:nvSpPr>
            <p:cNvPr id="365" name="Google Shape;365;p39"/>
            <p:cNvSpPr/>
            <p:nvPr/>
          </p:nvSpPr>
          <p:spPr>
            <a:xfrm>
              <a:off x="0" y="0"/>
              <a:ext cx="8164996" cy="5143499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7712410" y="1203598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7" name="Google Shape;367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39"/>
          <p:cNvGrpSpPr/>
          <p:nvPr/>
        </p:nvGrpSpPr>
        <p:grpSpPr>
          <a:xfrm>
            <a:off x="-7093296" y="1"/>
            <a:ext cx="8555385" cy="5143498"/>
            <a:chOff x="0" y="1"/>
            <a:chExt cx="8555385" cy="5143498"/>
          </a:xfrm>
        </p:grpSpPr>
        <p:sp>
          <p:nvSpPr>
            <p:cNvPr id="369" name="Google Shape;369;p39"/>
            <p:cNvSpPr/>
            <p:nvPr/>
          </p:nvSpPr>
          <p:spPr>
            <a:xfrm>
              <a:off x="0" y="1"/>
              <a:ext cx="7906072" cy="5143498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7448872" y="2139702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1" name="Google Shape;371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39"/>
          <p:cNvGrpSpPr/>
          <p:nvPr/>
        </p:nvGrpSpPr>
        <p:grpSpPr>
          <a:xfrm>
            <a:off x="-7093296" y="1"/>
            <a:ext cx="8275710" cy="5143498"/>
            <a:chOff x="0" y="2"/>
            <a:chExt cx="8275710" cy="5143498"/>
          </a:xfrm>
        </p:grpSpPr>
        <p:sp>
          <p:nvSpPr>
            <p:cNvPr id="373" name="Google Shape;373;p39"/>
            <p:cNvSpPr/>
            <p:nvPr/>
          </p:nvSpPr>
          <p:spPr>
            <a:xfrm>
              <a:off x="0" y="2"/>
              <a:ext cx="7643192" cy="5143498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7185992" y="3075806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5" name="Google Shape;375;p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39"/>
          <p:cNvGrpSpPr/>
          <p:nvPr/>
        </p:nvGrpSpPr>
        <p:grpSpPr>
          <a:xfrm>
            <a:off x="-7093296" y="2"/>
            <a:ext cx="8100392" cy="5143497"/>
            <a:chOff x="0" y="2"/>
            <a:chExt cx="8100392" cy="5143497"/>
          </a:xfrm>
        </p:grpSpPr>
        <p:sp>
          <p:nvSpPr>
            <p:cNvPr id="377" name="Google Shape;377;p39"/>
            <p:cNvSpPr/>
            <p:nvPr/>
          </p:nvSpPr>
          <p:spPr>
            <a:xfrm>
              <a:off x="0" y="2"/>
              <a:ext cx="7372908" cy="5143497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915708" y="4011910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9" name="Google Shape;379;p3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39"/>
          <p:cNvGrpSpPr/>
          <p:nvPr/>
        </p:nvGrpSpPr>
        <p:grpSpPr>
          <a:xfrm>
            <a:off x="1932423" y="809767"/>
            <a:ext cx="5453137" cy="769500"/>
            <a:chOff x="1979712" y="559157"/>
            <a:chExt cx="5184576" cy="769500"/>
          </a:xfrm>
        </p:grpSpPr>
        <p:sp>
          <p:nvSpPr>
            <p:cNvPr id="381" name="Google Shape;381;p39"/>
            <p:cNvSpPr/>
            <p:nvPr/>
          </p:nvSpPr>
          <p:spPr>
            <a:xfrm>
              <a:off x="2416656" y="559157"/>
              <a:ext cx="4229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3500" dirty="0" smtClean="0">
                  <a:solidFill>
                    <a:srgbClr val="CDCC9B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Deskripsi Project</a:t>
              </a:r>
              <a:endParaRPr sz="3500" b="0" i="0" u="none" strike="noStrike" cap="none" dirty="0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pic>
          <p:nvPicPr>
            <p:cNvPr id="382" name="Google Shape;382;p3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79712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18188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39"/>
          <p:cNvSpPr/>
          <p:nvPr/>
        </p:nvSpPr>
        <p:spPr>
          <a:xfrm>
            <a:off x="1791779" y="2049041"/>
            <a:ext cx="62283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ts val="1600"/>
            </a:pP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Pada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project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ini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objek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yang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dipilih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dan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digunakan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yaitu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Smartphone. Project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ini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menjelaskan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tentang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proses yang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terjadi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pada</a:t>
            </a:r>
            <a:r>
              <a:rPr lang="en-US" sz="1800" dirty="0">
                <a:solidFill>
                  <a:schemeClr val="lt1"/>
                </a:solidFill>
                <a:latin typeface="Baskerville Old Face" panose="02020602080505020303" pitchFamily="18" charset="0"/>
                <a:ea typeface="Arial Narrow"/>
                <a:cs typeface="Arial Narrow"/>
                <a:sym typeface="Arial Narrow"/>
              </a:rPr>
              <a:t> smartphone. </a:t>
            </a:r>
            <a:endParaRPr lang="en-US" sz="2400" dirty="0">
              <a:solidFill>
                <a:srgbClr val="E7E6CB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385" name="Google Shape;385;p39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386" name="Google Shape;386;p39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40"/>
          <p:cNvGrpSpPr/>
          <p:nvPr/>
        </p:nvGrpSpPr>
        <p:grpSpPr>
          <a:xfrm>
            <a:off x="-54260" y="-46273"/>
            <a:ext cx="9252520" cy="5236046"/>
            <a:chOff x="-54260" y="-46273"/>
            <a:chExt cx="9252520" cy="5236046"/>
          </a:xfrm>
        </p:grpSpPr>
        <p:grpSp>
          <p:nvGrpSpPr>
            <p:cNvPr id="397" name="Google Shape;397;p40"/>
            <p:cNvGrpSpPr/>
            <p:nvPr/>
          </p:nvGrpSpPr>
          <p:grpSpPr>
            <a:xfrm>
              <a:off x="-54260" y="-46273"/>
              <a:ext cx="9252520" cy="5236046"/>
              <a:chOff x="-36512" y="-92546"/>
              <a:chExt cx="9252520" cy="5236046"/>
            </a:xfrm>
          </p:grpSpPr>
          <p:cxnSp>
            <p:nvCxnSpPr>
              <p:cNvPr id="398" name="Google Shape;398;p40"/>
              <p:cNvCxnSpPr/>
              <p:nvPr/>
            </p:nvCxnSpPr>
            <p:spPr>
              <a:xfrm>
                <a:off x="6835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p40"/>
              <p:cNvCxnSpPr/>
              <p:nvPr/>
            </p:nvCxnSpPr>
            <p:spPr>
              <a:xfrm>
                <a:off x="14036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p40"/>
              <p:cNvCxnSpPr/>
              <p:nvPr/>
            </p:nvCxnSpPr>
            <p:spPr>
              <a:xfrm>
                <a:off x="21237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1" name="Google Shape;401;p40"/>
              <p:cNvCxnSpPr/>
              <p:nvPr/>
            </p:nvCxnSpPr>
            <p:spPr>
              <a:xfrm>
                <a:off x="28438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2" name="Google Shape;402;p40"/>
              <p:cNvCxnSpPr/>
              <p:nvPr/>
            </p:nvCxnSpPr>
            <p:spPr>
              <a:xfrm>
                <a:off x="356388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3" name="Google Shape;403;p40"/>
              <p:cNvCxnSpPr/>
              <p:nvPr/>
            </p:nvCxnSpPr>
            <p:spPr>
              <a:xfrm>
                <a:off x="42839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p40"/>
              <p:cNvCxnSpPr/>
              <p:nvPr/>
            </p:nvCxnSpPr>
            <p:spPr>
              <a:xfrm>
                <a:off x="50040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40"/>
              <p:cNvCxnSpPr/>
              <p:nvPr/>
            </p:nvCxnSpPr>
            <p:spPr>
              <a:xfrm>
                <a:off x="57241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40"/>
              <p:cNvCxnSpPr/>
              <p:nvPr/>
            </p:nvCxnSpPr>
            <p:spPr>
              <a:xfrm>
                <a:off x="64442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40"/>
              <p:cNvCxnSpPr/>
              <p:nvPr/>
            </p:nvCxnSpPr>
            <p:spPr>
              <a:xfrm>
                <a:off x="709228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40"/>
              <p:cNvCxnSpPr/>
              <p:nvPr/>
            </p:nvCxnSpPr>
            <p:spPr>
              <a:xfrm>
                <a:off x="781236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9" name="Google Shape;409;p40"/>
              <p:cNvCxnSpPr/>
              <p:nvPr/>
            </p:nvCxnSpPr>
            <p:spPr>
              <a:xfrm>
                <a:off x="853244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" name="Google Shape;410;p40"/>
              <p:cNvCxnSpPr/>
              <p:nvPr/>
            </p:nvCxnSpPr>
            <p:spPr>
              <a:xfrm>
                <a:off x="-36512" y="62753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40"/>
              <p:cNvCxnSpPr/>
              <p:nvPr/>
            </p:nvCxnSpPr>
            <p:spPr>
              <a:xfrm>
                <a:off x="-36512" y="127560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p40"/>
              <p:cNvCxnSpPr/>
              <p:nvPr/>
            </p:nvCxnSpPr>
            <p:spPr>
              <a:xfrm>
                <a:off x="-36512" y="1923678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p40"/>
              <p:cNvCxnSpPr/>
              <p:nvPr/>
            </p:nvCxnSpPr>
            <p:spPr>
              <a:xfrm>
                <a:off x="-36512" y="2571750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40"/>
              <p:cNvCxnSpPr/>
              <p:nvPr/>
            </p:nvCxnSpPr>
            <p:spPr>
              <a:xfrm>
                <a:off x="-36512" y="3219822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5" name="Google Shape;415;p40"/>
              <p:cNvCxnSpPr/>
              <p:nvPr/>
            </p:nvCxnSpPr>
            <p:spPr>
              <a:xfrm>
                <a:off x="-36512" y="386789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p40"/>
              <p:cNvCxnSpPr/>
              <p:nvPr/>
            </p:nvCxnSpPr>
            <p:spPr>
              <a:xfrm>
                <a:off x="-36512" y="451596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40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Google Shape;419;p40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grpSp>
          <p:nvGrpSpPr>
            <p:cNvPr id="420" name="Google Shape;420;p40"/>
            <p:cNvGrpSpPr/>
            <p:nvPr/>
          </p:nvGrpSpPr>
          <p:grpSpPr>
            <a:xfrm>
              <a:off x="0" y="0"/>
              <a:ext cx="8988541" cy="5143500"/>
              <a:chOff x="0" y="0"/>
              <a:chExt cx="8988541" cy="5143500"/>
            </a:xfrm>
          </p:grpSpPr>
          <p:sp>
            <p:nvSpPr>
              <p:cNvPr id="421" name="Google Shape;421;p40"/>
              <p:cNvSpPr/>
              <p:nvPr/>
            </p:nvSpPr>
            <p:spPr>
              <a:xfrm>
                <a:off x="0" y="0"/>
                <a:ext cx="8363272" cy="5143500"/>
              </a:xfrm>
              <a:prstGeom prst="roundRect">
                <a:avLst>
                  <a:gd name="adj" fmla="val 4471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7906072" y="267494"/>
                <a:ext cx="914400" cy="864096"/>
              </a:xfrm>
              <a:prstGeom prst="roundRect">
                <a:avLst>
                  <a:gd name="adj" fmla="val 16667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3" name="Google Shape;423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316416" y="206886"/>
                <a:ext cx="672125" cy="1068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4" name="Google Shape;424;p40"/>
            <p:cNvSpPr/>
            <p:nvPr/>
          </p:nvSpPr>
          <p:spPr>
            <a:xfrm>
              <a:off x="279612" y="267494"/>
              <a:ext cx="7820780" cy="4608512"/>
            </a:xfrm>
            <a:prstGeom prst="roundRect">
              <a:avLst>
                <a:gd name="adj" fmla="val 4471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40"/>
          <p:cNvGrpSpPr/>
          <p:nvPr/>
        </p:nvGrpSpPr>
        <p:grpSpPr>
          <a:xfrm>
            <a:off x="1979712" y="815669"/>
            <a:ext cx="5184576" cy="244036"/>
            <a:chOff x="1979712" y="815669"/>
            <a:chExt cx="5184576" cy="244036"/>
          </a:xfrm>
        </p:grpSpPr>
        <p:pic>
          <p:nvPicPr>
            <p:cNvPr id="426" name="Google Shape;426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79712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18188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40"/>
          <p:cNvGrpSpPr/>
          <p:nvPr/>
        </p:nvGrpSpPr>
        <p:grpSpPr>
          <a:xfrm>
            <a:off x="-90423" y="1"/>
            <a:ext cx="8735037" cy="5143499"/>
            <a:chOff x="13427" y="1"/>
            <a:chExt cx="8735037" cy="5143499"/>
          </a:xfrm>
        </p:grpSpPr>
        <p:grpSp>
          <p:nvGrpSpPr>
            <p:cNvPr id="429" name="Google Shape;429;p40"/>
            <p:cNvGrpSpPr/>
            <p:nvPr/>
          </p:nvGrpSpPr>
          <p:grpSpPr>
            <a:xfrm>
              <a:off x="13427" y="1"/>
              <a:ext cx="8735037" cy="5143499"/>
              <a:chOff x="0" y="0"/>
              <a:chExt cx="8735037" cy="5143499"/>
            </a:xfrm>
          </p:grpSpPr>
          <p:sp>
            <p:nvSpPr>
              <p:cNvPr id="430" name="Google Shape;430;p40"/>
              <p:cNvSpPr/>
              <p:nvPr/>
            </p:nvSpPr>
            <p:spPr>
              <a:xfrm>
                <a:off x="0" y="0"/>
                <a:ext cx="8164996" cy="5143499"/>
              </a:xfrm>
              <a:prstGeom prst="roundRect">
                <a:avLst>
                  <a:gd name="adj" fmla="val 4471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7712410" y="1203598"/>
                <a:ext cx="914400" cy="864096"/>
              </a:xfrm>
              <a:prstGeom prst="roundRect">
                <a:avLst>
                  <a:gd name="adj" fmla="val 16667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2" name="Google Shape;432;p4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030360" y="1228150"/>
                <a:ext cx="704677" cy="9395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3" name="Google Shape;433;p40"/>
            <p:cNvSpPr/>
            <p:nvPr/>
          </p:nvSpPr>
          <p:spPr>
            <a:xfrm>
              <a:off x="7020272" y="267494"/>
              <a:ext cx="898632" cy="864096"/>
            </a:xfrm>
            <a:prstGeom prst="arc">
              <a:avLst>
                <a:gd name="adj1" fmla="val 14408673"/>
                <a:gd name="adj2" fmla="val 1311167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E7E6C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 rot="10800000" flipH="1">
              <a:off x="7040476" y="4011910"/>
              <a:ext cx="898632" cy="864096"/>
            </a:xfrm>
            <a:prstGeom prst="arc">
              <a:avLst>
                <a:gd name="adj1" fmla="val 14408673"/>
                <a:gd name="adj2" fmla="val 1311167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E7E6C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40"/>
          <p:cNvSpPr txBox="1"/>
          <p:nvPr/>
        </p:nvSpPr>
        <p:spPr>
          <a:xfrm>
            <a:off x="5887159" y="3416681"/>
            <a:ext cx="107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40"/>
          <p:cNvGrpSpPr/>
          <p:nvPr/>
        </p:nvGrpSpPr>
        <p:grpSpPr>
          <a:xfrm>
            <a:off x="1462096" y="1627950"/>
            <a:ext cx="6408130" cy="2023187"/>
            <a:chOff x="1462089" y="27744"/>
            <a:chExt cx="6154562" cy="2023187"/>
          </a:xfrm>
        </p:grpSpPr>
        <p:sp>
          <p:nvSpPr>
            <p:cNvPr id="437" name="Google Shape;437;p40"/>
            <p:cNvSpPr/>
            <p:nvPr/>
          </p:nvSpPr>
          <p:spPr>
            <a:xfrm>
              <a:off x="2650950" y="552925"/>
              <a:ext cx="3842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4400" dirty="0" smtClean="0">
                  <a:solidFill>
                    <a:srgbClr val="CDCC9B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Fitur Smartphone</a:t>
              </a:r>
              <a:endParaRPr sz="4400" b="0" i="0" u="none" strike="noStrike" cap="none" dirty="0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cxnSp>
          <p:nvCxnSpPr>
            <p:cNvPr id="438" name="Google Shape;438;p40"/>
            <p:cNvCxnSpPr/>
            <p:nvPr/>
          </p:nvCxnSpPr>
          <p:spPr>
            <a:xfrm>
              <a:off x="1462089" y="937687"/>
              <a:ext cx="1571700" cy="15300"/>
            </a:xfrm>
            <a:prstGeom prst="straightConnector1">
              <a:avLst/>
            </a:prstGeom>
            <a:noFill/>
            <a:ln w="28575" cap="flat" cmpd="sng">
              <a:solidFill>
                <a:srgbClr val="9F9D4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40"/>
            <p:cNvCxnSpPr/>
            <p:nvPr/>
          </p:nvCxnSpPr>
          <p:spPr>
            <a:xfrm rot="10800000" flipH="1">
              <a:off x="6092951" y="1016019"/>
              <a:ext cx="1523700" cy="23700"/>
            </a:xfrm>
            <a:prstGeom prst="straightConnector1">
              <a:avLst/>
            </a:prstGeom>
            <a:noFill/>
            <a:ln w="28575" cap="flat" cmpd="sng">
              <a:solidFill>
                <a:srgbClr val="9F9D4F"/>
              </a:solidFill>
              <a:prstDash val="dot"/>
              <a:round/>
              <a:headEnd type="none" w="sm" len="sm"/>
              <a:tailEnd type="none" w="sm" len="sm"/>
            </a:ln>
          </p:spPr>
        </p:cxnSp>
        <p:pic>
          <p:nvPicPr>
            <p:cNvPr id="440" name="Google Shape;440;p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53844" y="699542"/>
              <a:ext cx="1232420" cy="1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4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616323" y="27744"/>
              <a:ext cx="1232420" cy="13513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40"/>
          <p:cNvGrpSpPr/>
          <p:nvPr/>
        </p:nvGrpSpPr>
        <p:grpSpPr>
          <a:xfrm>
            <a:off x="-7093296" y="1"/>
            <a:ext cx="8555385" cy="5143498"/>
            <a:chOff x="0" y="1"/>
            <a:chExt cx="8555385" cy="5143498"/>
          </a:xfrm>
        </p:grpSpPr>
        <p:sp>
          <p:nvSpPr>
            <p:cNvPr id="443" name="Google Shape;443;p40"/>
            <p:cNvSpPr/>
            <p:nvPr/>
          </p:nvSpPr>
          <p:spPr>
            <a:xfrm>
              <a:off x="0" y="1"/>
              <a:ext cx="7906072" cy="5143498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448872" y="2139702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5" name="Google Shape;445;p4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40"/>
          <p:cNvGrpSpPr/>
          <p:nvPr/>
        </p:nvGrpSpPr>
        <p:grpSpPr>
          <a:xfrm>
            <a:off x="-7093296" y="1"/>
            <a:ext cx="8275710" cy="5143498"/>
            <a:chOff x="0" y="2"/>
            <a:chExt cx="8275710" cy="5143498"/>
          </a:xfrm>
        </p:grpSpPr>
        <p:sp>
          <p:nvSpPr>
            <p:cNvPr id="447" name="Google Shape;447;p40"/>
            <p:cNvSpPr/>
            <p:nvPr/>
          </p:nvSpPr>
          <p:spPr>
            <a:xfrm>
              <a:off x="0" y="2"/>
              <a:ext cx="7643192" cy="5143498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7185992" y="3075806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9" name="Google Shape;449;p4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p40"/>
          <p:cNvGrpSpPr/>
          <p:nvPr/>
        </p:nvGrpSpPr>
        <p:grpSpPr>
          <a:xfrm>
            <a:off x="-7093296" y="2"/>
            <a:ext cx="8100392" cy="5143497"/>
            <a:chOff x="0" y="2"/>
            <a:chExt cx="8100392" cy="5143497"/>
          </a:xfrm>
        </p:grpSpPr>
        <p:sp>
          <p:nvSpPr>
            <p:cNvPr id="451" name="Google Shape;451;p40"/>
            <p:cNvSpPr/>
            <p:nvPr/>
          </p:nvSpPr>
          <p:spPr>
            <a:xfrm>
              <a:off x="0" y="2"/>
              <a:ext cx="7372908" cy="5143497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6915708" y="4011910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3" name="Google Shape;453;p4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Google Shape;454;p40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455" name="Google Shape;455;p40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1"/>
          <p:cNvGrpSpPr/>
          <p:nvPr/>
        </p:nvGrpSpPr>
        <p:grpSpPr>
          <a:xfrm>
            <a:off x="-54260" y="-46273"/>
            <a:ext cx="9252600" cy="5235900"/>
            <a:chOff x="-54260" y="-46273"/>
            <a:chExt cx="9252600" cy="5235900"/>
          </a:xfrm>
        </p:grpSpPr>
        <p:grpSp>
          <p:nvGrpSpPr>
            <p:cNvPr id="467" name="Google Shape;467;p41"/>
            <p:cNvGrpSpPr/>
            <p:nvPr/>
          </p:nvGrpSpPr>
          <p:grpSpPr>
            <a:xfrm>
              <a:off x="-54260" y="-46273"/>
              <a:ext cx="9252600" cy="5235900"/>
              <a:chOff x="-36512" y="-92546"/>
              <a:chExt cx="9252600" cy="5235900"/>
            </a:xfrm>
          </p:grpSpPr>
          <p:cxnSp>
            <p:nvCxnSpPr>
              <p:cNvPr id="468" name="Google Shape;468;p41"/>
              <p:cNvCxnSpPr/>
              <p:nvPr/>
            </p:nvCxnSpPr>
            <p:spPr>
              <a:xfrm>
                <a:off x="6835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41"/>
              <p:cNvCxnSpPr/>
              <p:nvPr/>
            </p:nvCxnSpPr>
            <p:spPr>
              <a:xfrm>
                <a:off x="14036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41"/>
              <p:cNvCxnSpPr/>
              <p:nvPr/>
            </p:nvCxnSpPr>
            <p:spPr>
              <a:xfrm>
                <a:off x="21237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41"/>
              <p:cNvCxnSpPr/>
              <p:nvPr/>
            </p:nvCxnSpPr>
            <p:spPr>
              <a:xfrm>
                <a:off x="28438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41"/>
              <p:cNvCxnSpPr/>
              <p:nvPr/>
            </p:nvCxnSpPr>
            <p:spPr>
              <a:xfrm>
                <a:off x="356388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3" name="Google Shape;473;p41"/>
              <p:cNvCxnSpPr/>
              <p:nvPr/>
            </p:nvCxnSpPr>
            <p:spPr>
              <a:xfrm>
                <a:off x="42839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4" name="Google Shape;474;p41"/>
              <p:cNvCxnSpPr/>
              <p:nvPr/>
            </p:nvCxnSpPr>
            <p:spPr>
              <a:xfrm>
                <a:off x="50040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41"/>
              <p:cNvCxnSpPr/>
              <p:nvPr/>
            </p:nvCxnSpPr>
            <p:spPr>
              <a:xfrm>
                <a:off x="57241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6" name="Google Shape;476;p41"/>
              <p:cNvCxnSpPr/>
              <p:nvPr/>
            </p:nvCxnSpPr>
            <p:spPr>
              <a:xfrm>
                <a:off x="64442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p41"/>
              <p:cNvCxnSpPr/>
              <p:nvPr/>
            </p:nvCxnSpPr>
            <p:spPr>
              <a:xfrm>
                <a:off x="709228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41"/>
              <p:cNvCxnSpPr/>
              <p:nvPr/>
            </p:nvCxnSpPr>
            <p:spPr>
              <a:xfrm>
                <a:off x="781236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41"/>
              <p:cNvCxnSpPr/>
              <p:nvPr/>
            </p:nvCxnSpPr>
            <p:spPr>
              <a:xfrm>
                <a:off x="853244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p41"/>
              <p:cNvCxnSpPr/>
              <p:nvPr/>
            </p:nvCxnSpPr>
            <p:spPr>
              <a:xfrm>
                <a:off x="-36512" y="62753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p41"/>
              <p:cNvCxnSpPr/>
              <p:nvPr/>
            </p:nvCxnSpPr>
            <p:spPr>
              <a:xfrm>
                <a:off x="-36512" y="127560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p41"/>
              <p:cNvCxnSpPr/>
              <p:nvPr/>
            </p:nvCxnSpPr>
            <p:spPr>
              <a:xfrm>
                <a:off x="-36512" y="1923678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41"/>
              <p:cNvCxnSpPr/>
              <p:nvPr/>
            </p:nvCxnSpPr>
            <p:spPr>
              <a:xfrm>
                <a:off x="-36512" y="2571750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41"/>
              <p:cNvCxnSpPr/>
              <p:nvPr/>
            </p:nvCxnSpPr>
            <p:spPr>
              <a:xfrm>
                <a:off x="-36512" y="3219822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41"/>
              <p:cNvCxnSpPr/>
              <p:nvPr/>
            </p:nvCxnSpPr>
            <p:spPr>
              <a:xfrm>
                <a:off x="-36512" y="386789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p41"/>
              <p:cNvCxnSpPr/>
              <p:nvPr/>
            </p:nvCxnSpPr>
            <p:spPr>
              <a:xfrm>
                <a:off x="-36512" y="451596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41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49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" name="Google Shape;489;p41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grpSp>
          <p:nvGrpSpPr>
            <p:cNvPr id="490" name="Google Shape;490;p41"/>
            <p:cNvGrpSpPr/>
            <p:nvPr/>
          </p:nvGrpSpPr>
          <p:grpSpPr>
            <a:xfrm>
              <a:off x="0" y="0"/>
              <a:ext cx="8988541" cy="5143500"/>
              <a:chOff x="0" y="0"/>
              <a:chExt cx="8988541" cy="5143500"/>
            </a:xfrm>
          </p:grpSpPr>
          <p:sp>
            <p:nvSpPr>
              <p:cNvPr id="491" name="Google Shape;491;p41"/>
              <p:cNvSpPr/>
              <p:nvPr/>
            </p:nvSpPr>
            <p:spPr>
              <a:xfrm>
                <a:off x="0" y="0"/>
                <a:ext cx="83634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1"/>
              <p:cNvSpPr/>
              <p:nvPr/>
            </p:nvSpPr>
            <p:spPr>
              <a:xfrm>
                <a:off x="7906072" y="267494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3" name="Google Shape;493;p4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316416" y="206886"/>
                <a:ext cx="672125" cy="1068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4" name="Google Shape;494;p41"/>
            <p:cNvSpPr/>
            <p:nvPr/>
          </p:nvSpPr>
          <p:spPr>
            <a:xfrm>
              <a:off x="279612" y="267494"/>
              <a:ext cx="7820700" cy="4608600"/>
            </a:xfrm>
            <a:prstGeom prst="roundRect">
              <a:avLst>
                <a:gd name="adj" fmla="val 4471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1979712" y="583744"/>
            <a:ext cx="5184576" cy="769500"/>
            <a:chOff x="1979712" y="583744"/>
            <a:chExt cx="5184576" cy="769500"/>
          </a:xfrm>
        </p:grpSpPr>
        <p:sp>
          <p:nvSpPr>
            <p:cNvPr id="496" name="Google Shape;496;p41"/>
            <p:cNvSpPr/>
            <p:nvPr/>
          </p:nvSpPr>
          <p:spPr>
            <a:xfrm>
              <a:off x="2457479" y="583744"/>
              <a:ext cx="4229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4400" b="0" i="0" u="none" strike="noStrike" cap="none">
                  <a:solidFill>
                    <a:srgbClr val="CDCC9B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Contents of This Template</a:t>
              </a:r>
              <a:endParaRPr sz="4400" b="0" i="0" u="none" strike="noStrike" cap="none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pic>
          <p:nvPicPr>
            <p:cNvPr id="497" name="Google Shape;497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79712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18188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" name="Google Shape;499;p41"/>
          <p:cNvGrpSpPr/>
          <p:nvPr/>
        </p:nvGrpSpPr>
        <p:grpSpPr>
          <a:xfrm>
            <a:off x="13427" y="1"/>
            <a:ext cx="8735037" cy="5143500"/>
            <a:chOff x="13427" y="1"/>
            <a:chExt cx="8735037" cy="5143500"/>
          </a:xfrm>
        </p:grpSpPr>
        <p:grpSp>
          <p:nvGrpSpPr>
            <p:cNvPr id="500" name="Google Shape;500;p41"/>
            <p:cNvGrpSpPr/>
            <p:nvPr/>
          </p:nvGrpSpPr>
          <p:grpSpPr>
            <a:xfrm>
              <a:off x="13427" y="1"/>
              <a:ext cx="8735037" cy="5143500"/>
              <a:chOff x="0" y="0"/>
              <a:chExt cx="8735037" cy="5143500"/>
            </a:xfrm>
          </p:grpSpPr>
          <p:sp>
            <p:nvSpPr>
              <p:cNvPr id="501" name="Google Shape;501;p41"/>
              <p:cNvSpPr/>
              <p:nvPr/>
            </p:nvSpPr>
            <p:spPr>
              <a:xfrm>
                <a:off x="0" y="0"/>
                <a:ext cx="81651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7712410" y="1203598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3" name="Google Shape;503;p4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030360" y="1228150"/>
                <a:ext cx="704677" cy="9395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4" name="Google Shape;504;p41"/>
            <p:cNvSpPr/>
            <p:nvPr/>
          </p:nvSpPr>
          <p:spPr>
            <a:xfrm rot="10800000" flipH="1">
              <a:off x="7040476" y="4012006"/>
              <a:ext cx="898500" cy="864000"/>
            </a:xfrm>
            <a:prstGeom prst="arc">
              <a:avLst>
                <a:gd name="adj1" fmla="val 14408673"/>
                <a:gd name="adj2" fmla="val 1311167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E7E6C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41"/>
          <p:cNvGrpSpPr/>
          <p:nvPr/>
        </p:nvGrpSpPr>
        <p:grpSpPr>
          <a:xfrm>
            <a:off x="35496" y="1"/>
            <a:ext cx="8555385" cy="5143500"/>
            <a:chOff x="35496" y="1"/>
            <a:chExt cx="8555385" cy="5143500"/>
          </a:xfrm>
        </p:grpSpPr>
        <p:grpSp>
          <p:nvGrpSpPr>
            <p:cNvPr id="506" name="Google Shape;506;p41"/>
            <p:cNvGrpSpPr/>
            <p:nvPr/>
          </p:nvGrpSpPr>
          <p:grpSpPr>
            <a:xfrm>
              <a:off x="35496" y="1"/>
              <a:ext cx="8555385" cy="5143500"/>
              <a:chOff x="0" y="1"/>
              <a:chExt cx="8555385" cy="5143500"/>
            </a:xfrm>
          </p:grpSpPr>
          <p:sp>
            <p:nvSpPr>
              <p:cNvPr id="507" name="Google Shape;507;p41"/>
              <p:cNvSpPr/>
              <p:nvPr/>
            </p:nvSpPr>
            <p:spPr>
              <a:xfrm>
                <a:off x="0" y="1"/>
                <a:ext cx="79062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9F9D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7448872" y="2139702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9F9D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4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783835" y="2167719"/>
                <a:ext cx="771550" cy="771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0" name="Google Shape;510;p41"/>
            <p:cNvSpPr/>
            <p:nvPr/>
          </p:nvSpPr>
          <p:spPr>
            <a:xfrm>
              <a:off x="207604" y="267494"/>
              <a:ext cx="7388700" cy="4608600"/>
            </a:xfrm>
            <a:prstGeom prst="roundRect">
              <a:avLst>
                <a:gd name="adj" fmla="val 4471"/>
              </a:avLst>
            </a:prstGeom>
            <a:noFill/>
            <a:ln w="57150" cap="flat" cmpd="sng">
              <a:solidFill>
                <a:srgbClr val="E7E6C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41"/>
          <p:cNvGrpSpPr/>
          <p:nvPr/>
        </p:nvGrpSpPr>
        <p:grpSpPr>
          <a:xfrm>
            <a:off x="1756762" y="377025"/>
            <a:ext cx="4874081" cy="900025"/>
            <a:chOff x="2349650" y="453219"/>
            <a:chExt cx="3836349" cy="900025"/>
          </a:xfrm>
        </p:grpSpPr>
        <p:sp>
          <p:nvSpPr>
            <p:cNvPr id="512" name="Google Shape;512;p41"/>
            <p:cNvSpPr/>
            <p:nvPr/>
          </p:nvSpPr>
          <p:spPr>
            <a:xfrm>
              <a:off x="2803738" y="583744"/>
              <a:ext cx="304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3700" dirty="0" smtClean="0">
                  <a:solidFill>
                    <a:srgbClr val="4C4A24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4 Fitur Smartphone</a:t>
              </a:r>
              <a:endParaRPr sz="700" dirty="0"/>
            </a:p>
          </p:txBody>
        </p:sp>
        <p:grpSp>
          <p:nvGrpSpPr>
            <p:cNvPr id="513" name="Google Shape;513;p41"/>
            <p:cNvGrpSpPr/>
            <p:nvPr/>
          </p:nvGrpSpPr>
          <p:grpSpPr>
            <a:xfrm>
              <a:off x="5640445" y="453219"/>
              <a:ext cx="545554" cy="373958"/>
              <a:chOff x="3625951" y="3293070"/>
              <a:chExt cx="1336487" cy="916114"/>
            </a:xfrm>
          </p:grpSpPr>
          <p:sp>
            <p:nvSpPr>
              <p:cNvPr id="514" name="Google Shape;514;p41"/>
              <p:cNvSpPr/>
              <p:nvPr/>
            </p:nvSpPr>
            <p:spPr>
              <a:xfrm rot="692077">
                <a:off x="4206251" y="3353379"/>
                <a:ext cx="683555" cy="795497"/>
              </a:xfrm>
              <a:custGeom>
                <a:avLst/>
                <a:gdLst/>
                <a:ahLst/>
                <a:cxnLst/>
                <a:rect l="l" t="t" r="r" b="b"/>
                <a:pathLst>
                  <a:path w="2733675" h="3181350" extrusionOk="0">
                    <a:moveTo>
                      <a:pt x="316143" y="3128010"/>
                    </a:moveTo>
                    <a:cubicBezTo>
                      <a:pt x="1211493" y="2624138"/>
                      <a:pt x="1817283" y="1884045"/>
                      <a:pt x="2161135" y="926782"/>
                    </a:cubicBezTo>
                    <a:cubicBezTo>
                      <a:pt x="2156373" y="936307"/>
                      <a:pt x="2151610" y="946785"/>
                      <a:pt x="2146848" y="956310"/>
                    </a:cubicBezTo>
                    <a:cubicBezTo>
                      <a:pt x="2142085" y="966788"/>
                      <a:pt x="2136370" y="976313"/>
                      <a:pt x="2131608" y="986790"/>
                    </a:cubicBezTo>
                    <a:cubicBezTo>
                      <a:pt x="1843953" y="1563053"/>
                      <a:pt x="1455333" y="2061210"/>
                      <a:pt x="977178" y="2490788"/>
                    </a:cubicBezTo>
                    <a:cubicBezTo>
                      <a:pt x="750483" y="2695575"/>
                      <a:pt x="508548" y="2880360"/>
                      <a:pt x="256135" y="3052763"/>
                    </a:cubicBezTo>
                    <a:cubicBezTo>
                      <a:pt x="236133" y="3066098"/>
                      <a:pt x="229465" y="3065145"/>
                      <a:pt x="222798" y="3041333"/>
                    </a:cubicBezTo>
                    <a:cubicBezTo>
                      <a:pt x="204700" y="2978467"/>
                      <a:pt x="183745" y="2917508"/>
                      <a:pt x="164695" y="2854642"/>
                    </a:cubicBezTo>
                    <a:cubicBezTo>
                      <a:pt x="100878" y="2646045"/>
                      <a:pt x="51348" y="2434590"/>
                      <a:pt x="22773" y="2218373"/>
                    </a:cubicBezTo>
                    <a:cubicBezTo>
                      <a:pt x="-7707" y="1990725"/>
                      <a:pt x="-12470" y="1763078"/>
                      <a:pt x="38965" y="1536382"/>
                    </a:cubicBezTo>
                    <a:cubicBezTo>
                      <a:pt x="70398" y="1396365"/>
                      <a:pt x="129453" y="1270635"/>
                      <a:pt x="212320" y="1156335"/>
                    </a:cubicBezTo>
                    <a:cubicBezTo>
                      <a:pt x="300903" y="1033463"/>
                      <a:pt x="416155" y="941070"/>
                      <a:pt x="545695" y="865822"/>
                    </a:cubicBezTo>
                    <a:cubicBezTo>
                      <a:pt x="712383" y="769620"/>
                      <a:pt x="892405" y="707707"/>
                      <a:pt x="1077190" y="658177"/>
                    </a:cubicBezTo>
                    <a:cubicBezTo>
                      <a:pt x="1181965" y="629602"/>
                      <a:pt x="1287693" y="604838"/>
                      <a:pt x="1392468" y="579120"/>
                    </a:cubicBezTo>
                    <a:cubicBezTo>
                      <a:pt x="1591540" y="530543"/>
                      <a:pt x="1792518" y="487680"/>
                      <a:pt x="1986828" y="418147"/>
                    </a:cubicBezTo>
                    <a:cubicBezTo>
                      <a:pt x="2060170" y="391477"/>
                      <a:pt x="2132560" y="360997"/>
                      <a:pt x="2201140" y="322897"/>
                    </a:cubicBezTo>
                    <a:cubicBezTo>
                      <a:pt x="2338300" y="246697"/>
                      <a:pt x="2453553" y="148590"/>
                      <a:pt x="2529753" y="0"/>
                    </a:cubicBezTo>
                    <a:cubicBezTo>
                      <a:pt x="2539278" y="37147"/>
                      <a:pt x="2547850" y="67627"/>
                      <a:pt x="2555470" y="99060"/>
                    </a:cubicBezTo>
                    <a:cubicBezTo>
                      <a:pt x="2610715" y="321945"/>
                      <a:pt x="2658340" y="546735"/>
                      <a:pt x="2689773" y="775335"/>
                    </a:cubicBezTo>
                    <a:cubicBezTo>
                      <a:pt x="2727873" y="1048702"/>
                      <a:pt x="2746923" y="1323023"/>
                      <a:pt x="2726920" y="1599248"/>
                    </a:cubicBezTo>
                    <a:cubicBezTo>
                      <a:pt x="2706918" y="1874520"/>
                      <a:pt x="2650720" y="2140267"/>
                      <a:pt x="2524990" y="2387917"/>
                    </a:cubicBezTo>
                    <a:cubicBezTo>
                      <a:pt x="2459268" y="2517458"/>
                      <a:pt x="2374495" y="2632710"/>
                      <a:pt x="2271625" y="2735580"/>
                    </a:cubicBezTo>
                    <a:cubicBezTo>
                      <a:pt x="2131608" y="2875598"/>
                      <a:pt x="1965873" y="2973705"/>
                      <a:pt x="1782993" y="3046095"/>
                    </a:cubicBezTo>
                    <a:cubicBezTo>
                      <a:pt x="1661073" y="3094673"/>
                      <a:pt x="1535343" y="3124200"/>
                      <a:pt x="1406755" y="3146108"/>
                    </a:cubicBezTo>
                    <a:cubicBezTo>
                      <a:pt x="1177203" y="3186113"/>
                      <a:pt x="945745" y="3188017"/>
                      <a:pt x="714288" y="3172778"/>
                    </a:cubicBezTo>
                    <a:cubicBezTo>
                      <a:pt x="586653" y="3164205"/>
                      <a:pt x="459970" y="3149917"/>
                      <a:pt x="334240" y="3129915"/>
                    </a:cubicBezTo>
                    <a:cubicBezTo>
                      <a:pt x="331383" y="3131820"/>
                      <a:pt x="328525" y="3130867"/>
                      <a:pt x="316143" y="312801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-1801997">
                <a:off x="3755578" y="3366384"/>
                <a:ext cx="385518" cy="621405"/>
              </a:xfrm>
              <a:custGeom>
                <a:avLst/>
                <a:gdLst/>
                <a:ahLst/>
                <a:cxnLst/>
                <a:rect l="l" t="t" r="r" b="b"/>
                <a:pathLst>
                  <a:path w="2085975" h="3362325" extrusionOk="0">
                    <a:moveTo>
                      <a:pt x="934992" y="822960"/>
                    </a:moveTo>
                    <a:cubicBezTo>
                      <a:pt x="685437" y="1681163"/>
                      <a:pt x="733062" y="2520315"/>
                      <a:pt x="1095965" y="3340418"/>
                    </a:cubicBezTo>
                    <a:cubicBezTo>
                      <a:pt x="1084535" y="3343275"/>
                      <a:pt x="1077867" y="3337560"/>
                      <a:pt x="1072152" y="3334703"/>
                    </a:cubicBezTo>
                    <a:cubicBezTo>
                      <a:pt x="959757" y="3282315"/>
                      <a:pt x="852125" y="3222308"/>
                      <a:pt x="748302" y="3155633"/>
                    </a:cubicBezTo>
                    <a:cubicBezTo>
                      <a:pt x="663530" y="3101340"/>
                      <a:pt x="583520" y="3041333"/>
                      <a:pt x="506367" y="2975610"/>
                    </a:cubicBezTo>
                    <a:cubicBezTo>
                      <a:pt x="386352" y="2872740"/>
                      <a:pt x="281577" y="2756535"/>
                      <a:pt x="196805" y="2623185"/>
                    </a:cubicBezTo>
                    <a:cubicBezTo>
                      <a:pt x="51072" y="2395538"/>
                      <a:pt x="-10840" y="2146935"/>
                      <a:pt x="1542" y="1878330"/>
                    </a:cubicBezTo>
                    <a:cubicBezTo>
                      <a:pt x="10115" y="1690688"/>
                      <a:pt x="56787" y="1511618"/>
                      <a:pt x="125367" y="1338263"/>
                    </a:cubicBezTo>
                    <a:cubicBezTo>
                      <a:pt x="171087" y="1222058"/>
                      <a:pt x="228237" y="1111568"/>
                      <a:pt x="290150" y="1003935"/>
                    </a:cubicBezTo>
                    <a:cubicBezTo>
                      <a:pt x="362540" y="879158"/>
                      <a:pt x="445407" y="761048"/>
                      <a:pt x="533990" y="645795"/>
                    </a:cubicBezTo>
                    <a:cubicBezTo>
                      <a:pt x="636860" y="510540"/>
                      <a:pt x="751160" y="383858"/>
                      <a:pt x="869270" y="260985"/>
                    </a:cubicBezTo>
                    <a:cubicBezTo>
                      <a:pt x="955947" y="170498"/>
                      <a:pt x="1048340" y="84773"/>
                      <a:pt x="1139780" y="0"/>
                    </a:cubicBezTo>
                    <a:cubicBezTo>
                      <a:pt x="1149305" y="3810"/>
                      <a:pt x="1145495" y="10478"/>
                      <a:pt x="1145495" y="16193"/>
                    </a:cubicBezTo>
                    <a:cubicBezTo>
                      <a:pt x="1138827" y="209550"/>
                      <a:pt x="1197882" y="386715"/>
                      <a:pt x="1287417" y="554355"/>
                    </a:cubicBezTo>
                    <a:cubicBezTo>
                      <a:pt x="1410290" y="785813"/>
                      <a:pt x="1578882" y="982980"/>
                      <a:pt x="1752237" y="1176338"/>
                    </a:cubicBezTo>
                    <a:cubicBezTo>
                      <a:pt x="1937975" y="1383983"/>
                      <a:pt x="2052275" y="1625918"/>
                      <a:pt x="2081802" y="1904048"/>
                    </a:cubicBezTo>
                    <a:cubicBezTo>
                      <a:pt x="2108472" y="2156460"/>
                      <a:pt x="2057037" y="2394585"/>
                      <a:pt x="1946547" y="2621280"/>
                    </a:cubicBezTo>
                    <a:cubicBezTo>
                      <a:pt x="1825580" y="2868930"/>
                      <a:pt x="1649367" y="3072765"/>
                      <a:pt x="1444580" y="3253740"/>
                    </a:cubicBezTo>
                    <a:cubicBezTo>
                      <a:pt x="1404575" y="3288983"/>
                      <a:pt x="1362665" y="3320415"/>
                      <a:pt x="1323612" y="3355658"/>
                    </a:cubicBezTo>
                    <a:cubicBezTo>
                      <a:pt x="1306467" y="3370898"/>
                      <a:pt x="1292180" y="3368993"/>
                      <a:pt x="1275035" y="3358515"/>
                    </a:cubicBezTo>
                    <a:cubicBezTo>
                      <a:pt x="1251222" y="3343275"/>
                      <a:pt x="1232172" y="3323273"/>
                      <a:pt x="1215980" y="3300413"/>
                    </a:cubicBezTo>
                    <a:cubicBezTo>
                      <a:pt x="1166450" y="3231833"/>
                      <a:pt x="1133112" y="3154680"/>
                      <a:pt x="1103585" y="3075623"/>
                    </a:cubicBezTo>
                    <a:cubicBezTo>
                      <a:pt x="1063580" y="2969895"/>
                      <a:pt x="1036910" y="2859405"/>
                      <a:pt x="1004525" y="2750820"/>
                    </a:cubicBezTo>
                    <a:cubicBezTo>
                      <a:pt x="992142" y="2708910"/>
                      <a:pt x="976902" y="2667953"/>
                      <a:pt x="971187" y="2626043"/>
                    </a:cubicBezTo>
                    <a:cubicBezTo>
                      <a:pt x="957852" y="2535555"/>
                      <a:pt x="935945" y="2447925"/>
                      <a:pt x="921657" y="2357438"/>
                    </a:cubicBezTo>
                    <a:cubicBezTo>
                      <a:pt x="872127" y="2058353"/>
                      <a:pt x="852125" y="1757363"/>
                      <a:pt x="865460" y="1453515"/>
                    </a:cubicBezTo>
                    <a:cubicBezTo>
                      <a:pt x="874032" y="1246823"/>
                      <a:pt x="897845" y="1041083"/>
                      <a:pt x="934992" y="838200"/>
                    </a:cubicBezTo>
                    <a:cubicBezTo>
                      <a:pt x="934040" y="832485"/>
                      <a:pt x="934040" y="827723"/>
                      <a:pt x="934992" y="822960"/>
                    </a:cubicBezTo>
                    <a:close/>
                    <a:moveTo>
                      <a:pt x="938802" y="803910"/>
                    </a:moveTo>
                    <a:lnTo>
                      <a:pt x="938802" y="805815"/>
                    </a:lnTo>
                    <a:lnTo>
                      <a:pt x="937850" y="805815"/>
                    </a:lnTo>
                    <a:lnTo>
                      <a:pt x="938802" y="8039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" name="Google Shape;516;p41"/>
            <p:cNvGrpSpPr/>
            <p:nvPr/>
          </p:nvGrpSpPr>
          <p:grpSpPr>
            <a:xfrm rot="-6300387">
              <a:off x="2328104" y="689805"/>
              <a:ext cx="545583" cy="373978"/>
              <a:chOff x="3625951" y="3293070"/>
              <a:chExt cx="1336487" cy="916114"/>
            </a:xfrm>
          </p:grpSpPr>
          <p:sp>
            <p:nvSpPr>
              <p:cNvPr id="517" name="Google Shape;517;p41"/>
              <p:cNvSpPr/>
              <p:nvPr/>
            </p:nvSpPr>
            <p:spPr>
              <a:xfrm rot="692077">
                <a:off x="4206251" y="3353379"/>
                <a:ext cx="683555" cy="795497"/>
              </a:xfrm>
              <a:custGeom>
                <a:avLst/>
                <a:gdLst/>
                <a:ahLst/>
                <a:cxnLst/>
                <a:rect l="l" t="t" r="r" b="b"/>
                <a:pathLst>
                  <a:path w="2733675" h="3181350" extrusionOk="0">
                    <a:moveTo>
                      <a:pt x="316143" y="3128010"/>
                    </a:moveTo>
                    <a:cubicBezTo>
                      <a:pt x="1211493" y="2624138"/>
                      <a:pt x="1817283" y="1884045"/>
                      <a:pt x="2161135" y="926782"/>
                    </a:cubicBezTo>
                    <a:cubicBezTo>
                      <a:pt x="2156373" y="936307"/>
                      <a:pt x="2151610" y="946785"/>
                      <a:pt x="2146848" y="956310"/>
                    </a:cubicBezTo>
                    <a:cubicBezTo>
                      <a:pt x="2142085" y="966788"/>
                      <a:pt x="2136370" y="976313"/>
                      <a:pt x="2131608" y="986790"/>
                    </a:cubicBezTo>
                    <a:cubicBezTo>
                      <a:pt x="1843953" y="1563053"/>
                      <a:pt x="1455333" y="2061210"/>
                      <a:pt x="977178" y="2490788"/>
                    </a:cubicBezTo>
                    <a:cubicBezTo>
                      <a:pt x="750483" y="2695575"/>
                      <a:pt x="508548" y="2880360"/>
                      <a:pt x="256135" y="3052763"/>
                    </a:cubicBezTo>
                    <a:cubicBezTo>
                      <a:pt x="236133" y="3066098"/>
                      <a:pt x="229465" y="3065145"/>
                      <a:pt x="222798" y="3041333"/>
                    </a:cubicBezTo>
                    <a:cubicBezTo>
                      <a:pt x="204700" y="2978467"/>
                      <a:pt x="183745" y="2917508"/>
                      <a:pt x="164695" y="2854642"/>
                    </a:cubicBezTo>
                    <a:cubicBezTo>
                      <a:pt x="100878" y="2646045"/>
                      <a:pt x="51348" y="2434590"/>
                      <a:pt x="22773" y="2218373"/>
                    </a:cubicBezTo>
                    <a:cubicBezTo>
                      <a:pt x="-7707" y="1990725"/>
                      <a:pt x="-12470" y="1763078"/>
                      <a:pt x="38965" y="1536382"/>
                    </a:cubicBezTo>
                    <a:cubicBezTo>
                      <a:pt x="70398" y="1396365"/>
                      <a:pt x="129453" y="1270635"/>
                      <a:pt x="212320" y="1156335"/>
                    </a:cubicBezTo>
                    <a:cubicBezTo>
                      <a:pt x="300903" y="1033463"/>
                      <a:pt x="416155" y="941070"/>
                      <a:pt x="545695" y="865822"/>
                    </a:cubicBezTo>
                    <a:cubicBezTo>
                      <a:pt x="712383" y="769620"/>
                      <a:pt x="892405" y="707707"/>
                      <a:pt x="1077190" y="658177"/>
                    </a:cubicBezTo>
                    <a:cubicBezTo>
                      <a:pt x="1181965" y="629602"/>
                      <a:pt x="1287693" y="604838"/>
                      <a:pt x="1392468" y="579120"/>
                    </a:cubicBezTo>
                    <a:cubicBezTo>
                      <a:pt x="1591540" y="530543"/>
                      <a:pt x="1792518" y="487680"/>
                      <a:pt x="1986828" y="418147"/>
                    </a:cubicBezTo>
                    <a:cubicBezTo>
                      <a:pt x="2060170" y="391477"/>
                      <a:pt x="2132560" y="360997"/>
                      <a:pt x="2201140" y="322897"/>
                    </a:cubicBezTo>
                    <a:cubicBezTo>
                      <a:pt x="2338300" y="246697"/>
                      <a:pt x="2453553" y="148590"/>
                      <a:pt x="2529753" y="0"/>
                    </a:cubicBezTo>
                    <a:cubicBezTo>
                      <a:pt x="2539278" y="37147"/>
                      <a:pt x="2547850" y="67627"/>
                      <a:pt x="2555470" y="99060"/>
                    </a:cubicBezTo>
                    <a:cubicBezTo>
                      <a:pt x="2610715" y="321945"/>
                      <a:pt x="2658340" y="546735"/>
                      <a:pt x="2689773" y="775335"/>
                    </a:cubicBezTo>
                    <a:cubicBezTo>
                      <a:pt x="2727873" y="1048702"/>
                      <a:pt x="2746923" y="1323023"/>
                      <a:pt x="2726920" y="1599248"/>
                    </a:cubicBezTo>
                    <a:cubicBezTo>
                      <a:pt x="2706918" y="1874520"/>
                      <a:pt x="2650720" y="2140267"/>
                      <a:pt x="2524990" y="2387917"/>
                    </a:cubicBezTo>
                    <a:cubicBezTo>
                      <a:pt x="2459268" y="2517458"/>
                      <a:pt x="2374495" y="2632710"/>
                      <a:pt x="2271625" y="2735580"/>
                    </a:cubicBezTo>
                    <a:cubicBezTo>
                      <a:pt x="2131608" y="2875598"/>
                      <a:pt x="1965873" y="2973705"/>
                      <a:pt x="1782993" y="3046095"/>
                    </a:cubicBezTo>
                    <a:cubicBezTo>
                      <a:pt x="1661073" y="3094673"/>
                      <a:pt x="1535343" y="3124200"/>
                      <a:pt x="1406755" y="3146108"/>
                    </a:cubicBezTo>
                    <a:cubicBezTo>
                      <a:pt x="1177203" y="3186113"/>
                      <a:pt x="945745" y="3188017"/>
                      <a:pt x="714288" y="3172778"/>
                    </a:cubicBezTo>
                    <a:cubicBezTo>
                      <a:pt x="586653" y="3164205"/>
                      <a:pt x="459970" y="3149917"/>
                      <a:pt x="334240" y="3129915"/>
                    </a:cubicBezTo>
                    <a:cubicBezTo>
                      <a:pt x="331383" y="3131820"/>
                      <a:pt x="328525" y="3130867"/>
                      <a:pt x="316143" y="312801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 rot="-1801997">
                <a:off x="3755578" y="3366384"/>
                <a:ext cx="385518" cy="621405"/>
              </a:xfrm>
              <a:custGeom>
                <a:avLst/>
                <a:gdLst/>
                <a:ahLst/>
                <a:cxnLst/>
                <a:rect l="l" t="t" r="r" b="b"/>
                <a:pathLst>
                  <a:path w="2085975" h="3362325" extrusionOk="0">
                    <a:moveTo>
                      <a:pt x="934992" y="822960"/>
                    </a:moveTo>
                    <a:cubicBezTo>
                      <a:pt x="685437" y="1681163"/>
                      <a:pt x="733062" y="2520315"/>
                      <a:pt x="1095965" y="3340418"/>
                    </a:cubicBezTo>
                    <a:cubicBezTo>
                      <a:pt x="1084535" y="3343275"/>
                      <a:pt x="1077867" y="3337560"/>
                      <a:pt x="1072152" y="3334703"/>
                    </a:cubicBezTo>
                    <a:cubicBezTo>
                      <a:pt x="959757" y="3282315"/>
                      <a:pt x="852125" y="3222308"/>
                      <a:pt x="748302" y="3155633"/>
                    </a:cubicBezTo>
                    <a:cubicBezTo>
                      <a:pt x="663530" y="3101340"/>
                      <a:pt x="583520" y="3041333"/>
                      <a:pt x="506367" y="2975610"/>
                    </a:cubicBezTo>
                    <a:cubicBezTo>
                      <a:pt x="386352" y="2872740"/>
                      <a:pt x="281577" y="2756535"/>
                      <a:pt x="196805" y="2623185"/>
                    </a:cubicBezTo>
                    <a:cubicBezTo>
                      <a:pt x="51072" y="2395538"/>
                      <a:pt x="-10840" y="2146935"/>
                      <a:pt x="1542" y="1878330"/>
                    </a:cubicBezTo>
                    <a:cubicBezTo>
                      <a:pt x="10115" y="1690688"/>
                      <a:pt x="56787" y="1511618"/>
                      <a:pt x="125367" y="1338263"/>
                    </a:cubicBezTo>
                    <a:cubicBezTo>
                      <a:pt x="171087" y="1222058"/>
                      <a:pt x="228237" y="1111568"/>
                      <a:pt x="290150" y="1003935"/>
                    </a:cubicBezTo>
                    <a:cubicBezTo>
                      <a:pt x="362540" y="879158"/>
                      <a:pt x="445407" y="761048"/>
                      <a:pt x="533990" y="645795"/>
                    </a:cubicBezTo>
                    <a:cubicBezTo>
                      <a:pt x="636860" y="510540"/>
                      <a:pt x="751160" y="383858"/>
                      <a:pt x="869270" y="260985"/>
                    </a:cubicBezTo>
                    <a:cubicBezTo>
                      <a:pt x="955947" y="170498"/>
                      <a:pt x="1048340" y="84773"/>
                      <a:pt x="1139780" y="0"/>
                    </a:cubicBezTo>
                    <a:cubicBezTo>
                      <a:pt x="1149305" y="3810"/>
                      <a:pt x="1145495" y="10478"/>
                      <a:pt x="1145495" y="16193"/>
                    </a:cubicBezTo>
                    <a:cubicBezTo>
                      <a:pt x="1138827" y="209550"/>
                      <a:pt x="1197882" y="386715"/>
                      <a:pt x="1287417" y="554355"/>
                    </a:cubicBezTo>
                    <a:cubicBezTo>
                      <a:pt x="1410290" y="785813"/>
                      <a:pt x="1578882" y="982980"/>
                      <a:pt x="1752237" y="1176338"/>
                    </a:cubicBezTo>
                    <a:cubicBezTo>
                      <a:pt x="1937975" y="1383983"/>
                      <a:pt x="2052275" y="1625918"/>
                      <a:pt x="2081802" y="1904048"/>
                    </a:cubicBezTo>
                    <a:cubicBezTo>
                      <a:pt x="2108472" y="2156460"/>
                      <a:pt x="2057037" y="2394585"/>
                      <a:pt x="1946547" y="2621280"/>
                    </a:cubicBezTo>
                    <a:cubicBezTo>
                      <a:pt x="1825580" y="2868930"/>
                      <a:pt x="1649367" y="3072765"/>
                      <a:pt x="1444580" y="3253740"/>
                    </a:cubicBezTo>
                    <a:cubicBezTo>
                      <a:pt x="1404575" y="3288983"/>
                      <a:pt x="1362665" y="3320415"/>
                      <a:pt x="1323612" y="3355658"/>
                    </a:cubicBezTo>
                    <a:cubicBezTo>
                      <a:pt x="1306467" y="3370898"/>
                      <a:pt x="1292180" y="3368993"/>
                      <a:pt x="1275035" y="3358515"/>
                    </a:cubicBezTo>
                    <a:cubicBezTo>
                      <a:pt x="1251222" y="3343275"/>
                      <a:pt x="1232172" y="3323273"/>
                      <a:pt x="1215980" y="3300413"/>
                    </a:cubicBezTo>
                    <a:cubicBezTo>
                      <a:pt x="1166450" y="3231833"/>
                      <a:pt x="1133112" y="3154680"/>
                      <a:pt x="1103585" y="3075623"/>
                    </a:cubicBezTo>
                    <a:cubicBezTo>
                      <a:pt x="1063580" y="2969895"/>
                      <a:pt x="1036910" y="2859405"/>
                      <a:pt x="1004525" y="2750820"/>
                    </a:cubicBezTo>
                    <a:cubicBezTo>
                      <a:pt x="992142" y="2708910"/>
                      <a:pt x="976902" y="2667953"/>
                      <a:pt x="971187" y="2626043"/>
                    </a:cubicBezTo>
                    <a:cubicBezTo>
                      <a:pt x="957852" y="2535555"/>
                      <a:pt x="935945" y="2447925"/>
                      <a:pt x="921657" y="2357438"/>
                    </a:cubicBezTo>
                    <a:cubicBezTo>
                      <a:pt x="872127" y="2058353"/>
                      <a:pt x="852125" y="1757363"/>
                      <a:pt x="865460" y="1453515"/>
                    </a:cubicBezTo>
                    <a:cubicBezTo>
                      <a:pt x="874032" y="1246823"/>
                      <a:pt x="897845" y="1041083"/>
                      <a:pt x="934992" y="838200"/>
                    </a:cubicBezTo>
                    <a:cubicBezTo>
                      <a:pt x="934040" y="832485"/>
                      <a:pt x="934040" y="827723"/>
                      <a:pt x="934992" y="822960"/>
                    </a:cubicBezTo>
                    <a:close/>
                    <a:moveTo>
                      <a:pt x="938802" y="803910"/>
                    </a:moveTo>
                    <a:lnTo>
                      <a:pt x="938802" y="805815"/>
                    </a:lnTo>
                    <a:lnTo>
                      <a:pt x="937850" y="805815"/>
                    </a:lnTo>
                    <a:lnTo>
                      <a:pt x="938802" y="8039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9" name="Google Shape;519;p41"/>
          <p:cNvGrpSpPr/>
          <p:nvPr/>
        </p:nvGrpSpPr>
        <p:grpSpPr>
          <a:xfrm>
            <a:off x="-7093296" y="1"/>
            <a:ext cx="8275710" cy="5143500"/>
            <a:chOff x="0" y="2"/>
            <a:chExt cx="8275710" cy="5143500"/>
          </a:xfrm>
        </p:grpSpPr>
        <p:sp>
          <p:nvSpPr>
            <p:cNvPr id="520" name="Google Shape;520;p41"/>
            <p:cNvSpPr/>
            <p:nvPr/>
          </p:nvSpPr>
          <p:spPr>
            <a:xfrm>
              <a:off x="0" y="2"/>
              <a:ext cx="7643100" cy="5143500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7185992" y="3075806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2" name="Google Shape;522;p4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" name="Google Shape;523;p41"/>
          <p:cNvGrpSpPr/>
          <p:nvPr/>
        </p:nvGrpSpPr>
        <p:grpSpPr>
          <a:xfrm>
            <a:off x="-7093296" y="2"/>
            <a:ext cx="8100392" cy="5143500"/>
            <a:chOff x="0" y="2"/>
            <a:chExt cx="8100392" cy="5143500"/>
          </a:xfrm>
        </p:grpSpPr>
        <p:sp>
          <p:nvSpPr>
            <p:cNvPr id="524" name="Google Shape;524;p41"/>
            <p:cNvSpPr/>
            <p:nvPr/>
          </p:nvSpPr>
          <p:spPr>
            <a:xfrm>
              <a:off x="0" y="2"/>
              <a:ext cx="7372800" cy="5143500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915708" y="4011910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6" name="Google Shape;526;p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7" name="Google Shape;527;p41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528" name="Google Shape;528;p41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849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3953" y="1798609"/>
            <a:ext cx="1624100" cy="16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850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37466" y="1781224"/>
            <a:ext cx="1624100" cy="16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850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30341" y="1781224"/>
            <a:ext cx="1624100" cy="16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850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81610" y="1804287"/>
            <a:ext cx="1624100" cy="16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852;p45"/>
          <p:cNvSpPr txBox="1"/>
          <p:nvPr/>
        </p:nvSpPr>
        <p:spPr>
          <a:xfrm>
            <a:off x="1424370" y="2369493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 smtClean="0">
                <a:solidFill>
                  <a:srgbClr val="CDCC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On</a:t>
            </a:r>
            <a:endParaRPr dirty="0">
              <a:solidFill>
                <a:srgbClr val="CDCC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853;p45"/>
          <p:cNvSpPr txBox="1"/>
          <p:nvPr/>
        </p:nvSpPr>
        <p:spPr>
          <a:xfrm>
            <a:off x="2969254" y="2360892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 smtClean="0">
                <a:solidFill>
                  <a:srgbClr val="CDCC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Off</a:t>
            </a:r>
            <a:endParaRPr sz="1600" dirty="0">
              <a:solidFill>
                <a:srgbClr val="CDCC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854;p45"/>
          <p:cNvSpPr txBox="1"/>
          <p:nvPr/>
        </p:nvSpPr>
        <p:spPr>
          <a:xfrm>
            <a:off x="4816069" y="2387719"/>
            <a:ext cx="713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 dirty="0" smtClean="0">
                <a:solidFill>
                  <a:srgbClr val="CDCC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sz="1500" dirty="0">
              <a:solidFill>
                <a:srgbClr val="CDCC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854;p45"/>
          <p:cNvSpPr txBox="1"/>
          <p:nvPr/>
        </p:nvSpPr>
        <p:spPr>
          <a:xfrm>
            <a:off x="6278028" y="2398762"/>
            <a:ext cx="713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 dirty="0" smtClean="0">
                <a:solidFill>
                  <a:srgbClr val="CDCC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Kalkulator</a:t>
            </a:r>
            <a:endParaRPr sz="1500" dirty="0">
              <a:solidFill>
                <a:srgbClr val="CDCC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H="1">
            <a:off x="4553009" y="3075698"/>
            <a:ext cx="652483" cy="33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311545" y="3570988"/>
            <a:ext cx="1686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Menaikkan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volume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Menurunkan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volume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Curved Connector 82"/>
          <p:cNvCxnSpPr/>
          <p:nvPr/>
        </p:nvCxnSpPr>
        <p:spPr>
          <a:xfrm rot="16200000" flipH="1">
            <a:off x="6151007" y="3111722"/>
            <a:ext cx="652483" cy="33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104571" y="3576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Penjumlahan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Pengurangan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Pembagian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Perkalian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3"/>
          <p:cNvGrpSpPr/>
          <p:nvPr/>
        </p:nvGrpSpPr>
        <p:grpSpPr>
          <a:xfrm>
            <a:off x="-54260" y="-46273"/>
            <a:ext cx="9252600" cy="5235900"/>
            <a:chOff x="-54260" y="-46273"/>
            <a:chExt cx="9252600" cy="5235900"/>
          </a:xfrm>
        </p:grpSpPr>
        <p:grpSp>
          <p:nvGrpSpPr>
            <p:cNvPr id="607" name="Google Shape;607;p43"/>
            <p:cNvGrpSpPr/>
            <p:nvPr/>
          </p:nvGrpSpPr>
          <p:grpSpPr>
            <a:xfrm>
              <a:off x="-54260" y="-46273"/>
              <a:ext cx="9252600" cy="5235900"/>
              <a:chOff x="-36512" y="-92546"/>
              <a:chExt cx="9252600" cy="5235900"/>
            </a:xfrm>
          </p:grpSpPr>
          <p:cxnSp>
            <p:nvCxnSpPr>
              <p:cNvPr id="608" name="Google Shape;608;p43"/>
              <p:cNvCxnSpPr/>
              <p:nvPr/>
            </p:nvCxnSpPr>
            <p:spPr>
              <a:xfrm>
                <a:off x="6835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9" name="Google Shape;609;p43"/>
              <p:cNvCxnSpPr/>
              <p:nvPr/>
            </p:nvCxnSpPr>
            <p:spPr>
              <a:xfrm>
                <a:off x="14036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0" name="Google Shape;610;p43"/>
              <p:cNvCxnSpPr/>
              <p:nvPr/>
            </p:nvCxnSpPr>
            <p:spPr>
              <a:xfrm>
                <a:off x="21237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43"/>
              <p:cNvCxnSpPr/>
              <p:nvPr/>
            </p:nvCxnSpPr>
            <p:spPr>
              <a:xfrm>
                <a:off x="28438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43"/>
              <p:cNvCxnSpPr/>
              <p:nvPr/>
            </p:nvCxnSpPr>
            <p:spPr>
              <a:xfrm>
                <a:off x="356388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3"/>
              <p:cNvCxnSpPr/>
              <p:nvPr/>
            </p:nvCxnSpPr>
            <p:spPr>
              <a:xfrm>
                <a:off x="42839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3"/>
              <p:cNvCxnSpPr/>
              <p:nvPr/>
            </p:nvCxnSpPr>
            <p:spPr>
              <a:xfrm>
                <a:off x="50040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5" name="Google Shape;615;p43"/>
              <p:cNvCxnSpPr/>
              <p:nvPr/>
            </p:nvCxnSpPr>
            <p:spPr>
              <a:xfrm>
                <a:off x="57241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43"/>
              <p:cNvCxnSpPr/>
              <p:nvPr/>
            </p:nvCxnSpPr>
            <p:spPr>
              <a:xfrm>
                <a:off x="64442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7" name="Google Shape;617;p43"/>
              <p:cNvCxnSpPr/>
              <p:nvPr/>
            </p:nvCxnSpPr>
            <p:spPr>
              <a:xfrm>
                <a:off x="709228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43"/>
              <p:cNvCxnSpPr/>
              <p:nvPr/>
            </p:nvCxnSpPr>
            <p:spPr>
              <a:xfrm>
                <a:off x="781236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9" name="Google Shape;619;p43"/>
              <p:cNvCxnSpPr/>
              <p:nvPr/>
            </p:nvCxnSpPr>
            <p:spPr>
              <a:xfrm>
                <a:off x="853244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43"/>
              <p:cNvCxnSpPr/>
              <p:nvPr/>
            </p:nvCxnSpPr>
            <p:spPr>
              <a:xfrm>
                <a:off x="-36512" y="62753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1" name="Google Shape;621;p43"/>
              <p:cNvCxnSpPr/>
              <p:nvPr/>
            </p:nvCxnSpPr>
            <p:spPr>
              <a:xfrm>
                <a:off x="-36512" y="127560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3"/>
              <p:cNvCxnSpPr/>
              <p:nvPr/>
            </p:nvCxnSpPr>
            <p:spPr>
              <a:xfrm>
                <a:off x="-36512" y="1923678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43"/>
              <p:cNvCxnSpPr/>
              <p:nvPr/>
            </p:nvCxnSpPr>
            <p:spPr>
              <a:xfrm>
                <a:off x="-36512" y="2571750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43"/>
              <p:cNvCxnSpPr/>
              <p:nvPr/>
            </p:nvCxnSpPr>
            <p:spPr>
              <a:xfrm>
                <a:off x="-36512" y="3219822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43"/>
              <p:cNvCxnSpPr/>
              <p:nvPr/>
            </p:nvCxnSpPr>
            <p:spPr>
              <a:xfrm>
                <a:off x="-36512" y="386789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6" name="Google Shape;626;p43"/>
              <p:cNvCxnSpPr/>
              <p:nvPr/>
            </p:nvCxnSpPr>
            <p:spPr>
              <a:xfrm>
                <a:off x="-36512" y="451596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627" name="Google Shape;627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43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49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9" name="Google Shape;629;p43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sp>
          <p:nvSpPr>
            <p:cNvPr id="630" name="Google Shape;630;p43"/>
            <p:cNvSpPr/>
            <p:nvPr/>
          </p:nvSpPr>
          <p:spPr>
            <a:xfrm>
              <a:off x="0" y="0"/>
              <a:ext cx="8363400" cy="5143500"/>
            </a:xfrm>
            <a:prstGeom prst="roundRect">
              <a:avLst>
                <a:gd name="adj" fmla="val 4471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7906072" y="267494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2" name="Google Shape;632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6416" y="206886"/>
              <a:ext cx="672125" cy="1068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3" name="Google Shape;633;p43"/>
          <p:cNvSpPr/>
          <p:nvPr/>
        </p:nvSpPr>
        <p:spPr>
          <a:xfrm>
            <a:off x="279612" y="267494"/>
            <a:ext cx="7820700" cy="4608600"/>
          </a:xfrm>
          <a:prstGeom prst="roundRect">
            <a:avLst>
              <a:gd name="adj" fmla="val 4471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4" name="Google Shape;634;p43"/>
          <p:cNvGrpSpPr/>
          <p:nvPr/>
        </p:nvGrpSpPr>
        <p:grpSpPr>
          <a:xfrm>
            <a:off x="13427" y="1"/>
            <a:ext cx="8735037" cy="5143500"/>
            <a:chOff x="0" y="0"/>
            <a:chExt cx="8735037" cy="5143500"/>
          </a:xfrm>
        </p:grpSpPr>
        <p:sp>
          <p:nvSpPr>
            <p:cNvPr id="635" name="Google Shape;635;p43"/>
            <p:cNvSpPr/>
            <p:nvPr/>
          </p:nvSpPr>
          <p:spPr>
            <a:xfrm>
              <a:off x="0" y="0"/>
              <a:ext cx="8165100" cy="5143500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7712410" y="1203598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7" name="Google Shape;637;p4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8" name="Google Shape;638;p43"/>
          <p:cNvSpPr/>
          <p:nvPr/>
        </p:nvSpPr>
        <p:spPr>
          <a:xfrm>
            <a:off x="6948264" y="267494"/>
            <a:ext cx="898500" cy="864000"/>
          </a:xfrm>
          <a:prstGeom prst="arc">
            <a:avLst>
              <a:gd name="adj1" fmla="val 14408673"/>
              <a:gd name="adj2" fmla="val 1311167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E6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3"/>
          <p:cNvSpPr/>
          <p:nvPr/>
        </p:nvSpPr>
        <p:spPr>
          <a:xfrm rot="10800000" flipH="1">
            <a:off x="6968468" y="4012006"/>
            <a:ext cx="898500" cy="864000"/>
          </a:xfrm>
          <a:prstGeom prst="arc">
            <a:avLst>
              <a:gd name="adj1" fmla="val 14408673"/>
              <a:gd name="adj2" fmla="val 1311167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E6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3232533" y="583744"/>
            <a:ext cx="2679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0" i="0" u="none" strike="noStrike" cap="none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Add Your Team</a:t>
            </a:r>
            <a:endParaRPr sz="4400" b="0" i="0" u="none" strike="noStrike" cap="none">
              <a:solidFill>
                <a:srgbClr val="CDCC9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41" name="Google Shape;641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00249" y="1670740"/>
            <a:ext cx="1635647" cy="1635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p43"/>
          <p:cNvCxnSpPr/>
          <p:nvPr/>
        </p:nvCxnSpPr>
        <p:spPr>
          <a:xfrm>
            <a:off x="1462089" y="937687"/>
            <a:ext cx="1741800" cy="0"/>
          </a:xfrm>
          <a:prstGeom prst="straightConnector1">
            <a:avLst/>
          </a:prstGeom>
          <a:noFill/>
          <a:ln w="28575" cap="flat" cmpd="sng">
            <a:solidFill>
              <a:srgbClr val="9F9D4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43" name="Google Shape;643;p43"/>
          <p:cNvCxnSpPr/>
          <p:nvPr/>
        </p:nvCxnSpPr>
        <p:spPr>
          <a:xfrm>
            <a:off x="5874781" y="939709"/>
            <a:ext cx="1741800" cy="0"/>
          </a:xfrm>
          <a:prstGeom prst="straightConnector1">
            <a:avLst/>
          </a:prstGeom>
          <a:noFill/>
          <a:ln w="28575" cap="flat" cmpd="sng">
            <a:solidFill>
              <a:srgbClr val="9F9D4F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644" name="Google Shape;64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8197" y="1681918"/>
            <a:ext cx="1635647" cy="163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0649" y="1728191"/>
            <a:ext cx="1635647" cy="1635647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3"/>
          <p:cNvSpPr txBox="1"/>
          <p:nvPr/>
        </p:nvSpPr>
        <p:spPr>
          <a:xfrm>
            <a:off x="2278771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4096719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5887159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53844" y="699542"/>
            <a:ext cx="1232420" cy="135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16323" y="27744"/>
            <a:ext cx="1232420" cy="1351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1" name="Google Shape;651;p43"/>
          <p:cNvGrpSpPr/>
          <p:nvPr/>
        </p:nvGrpSpPr>
        <p:grpSpPr>
          <a:xfrm>
            <a:off x="35496" y="1"/>
            <a:ext cx="8555385" cy="5143500"/>
            <a:chOff x="0" y="1"/>
            <a:chExt cx="8555385" cy="5143500"/>
          </a:xfrm>
        </p:grpSpPr>
        <p:sp>
          <p:nvSpPr>
            <p:cNvPr id="652" name="Google Shape;652;p43"/>
            <p:cNvSpPr/>
            <p:nvPr/>
          </p:nvSpPr>
          <p:spPr>
            <a:xfrm>
              <a:off x="0" y="1"/>
              <a:ext cx="7906200" cy="5143500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7448872" y="2139702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4" name="Google Shape;654;p4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" name="Google Shape;655;p43"/>
          <p:cNvGrpSpPr/>
          <p:nvPr/>
        </p:nvGrpSpPr>
        <p:grpSpPr>
          <a:xfrm>
            <a:off x="35496" y="0"/>
            <a:ext cx="8275710" cy="5143501"/>
            <a:chOff x="35496" y="0"/>
            <a:chExt cx="8275710" cy="5143501"/>
          </a:xfrm>
        </p:grpSpPr>
        <p:grpSp>
          <p:nvGrpSpPr>
            <p:cNvPr id="656" name="Google Shape;656;p43"/>
            <p:cNvGrpSpPr/>
            <p:nvPr/>
          </p:nvGrpSpPr>
          <p:grpSpPr>
            <a:xfrm>
              <a:off x="35496" y="1"/>
              <a:ext cx="8275710" cy="5143500"/>
              <a:chOff x="0" y="2"/>
              <a:chExt cx="8275710" cy="5143500"/>
            </a:xfrm>
          </p:grpSpPr>
          <p:sp>
            <p:nvSpPr>
              <p:cNvPr id="657" name="Google Shape;657;p43"/>
              <p:cNvSpPr/>
              <p:nvPr/>
            </p:nvSpPr>
            <p:spPr>
              <a:xfrm>
                <a:off x="0" y="2"/>
                <a:ext cx="76431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BEBC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7185992" y="3075806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BEBC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9" name="Google Shape;659;p43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7432152" y="3179637"/>
                <a:ext cx="843558" cy="843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0" name="Google Shape;660;p4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292080" y="0"/>
              <a:ext cx="1655646" cy="1655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4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flipH="1">
              <a:off x="900556" y="0"/>
              <a:ext cx="1655646" cy="1655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Google Shape;662;p43"/>
            <p:cNvSpPr/>
            <p:nvPr/>
          </p:nvSpPr>
          <p:spPr>
            <a:xfrm>
              <a:off x="35496" y="267494"/>
              <a:ext cx="7302600" cy="4608600"/>
            </a:xfrm>
            <a:prstGeom prst="roundRect">
              <a:avLst>
                <a:gd name="adj" fmla="val 4471"/>
              </a:avLst>
            </a:prstGeom>
            <a:noFill/>
            <a:ln w="19050" cap="flat" cmpd="sng">
              <a:solidFill>
                <a:srgbClr val="E7E6C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Google Shape;663;p43"/>
          <p:cNvSpPr/>
          <p:nvPr/>
        </p:nvSpPr>
        <p:spPr>
          <a:xfrm>
            <a:off x="2570070" y="913523"/>
            <a:ext cx="244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dirty="0" smtClean="0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Cara Kerja</a:t>
            </a:r>
            <a:endParaRPr dirty="0"/>
          </a:p>
        </p:txBody>
      </p:sp>
      <p:sp>
        <p:nvSpPr>
          <p:cNvPr id="664" name="Google Shape;664;p43"/>
          <p:cNvSpPr txBox="1"/>
          <p:nvPr/>
        </p:nvSpPr>
        <p:spPr>
          <a:xfrm>
            <a:off x="1939835" y="2155458"/>
            <a:ext cx="6624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indent="-285750"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Menghidupkan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Smartphone</a:t>
            </a:r>
          </a:p>
          <a:p>
            <a:pPr marL="742950" lvl="2" indent="-285750"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Menaikkan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Volume</a:t>
            </a:r>
          </a:p>
          <a:p>
            <a:pPr marL="742950" lvl="2" indent="-285750"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Menurunkan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Volume</a:t>
            </a:r>
          </a:p>
          <a:p>
            <a:pPr marL="742950" lvl="2" indent="-285750"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Memakai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aplikasi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kalkulator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742950" lvl="2" indent="-285750"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Mematikan</a:t>
            </a:r>
            <a:r>
              <a:rPr lang="en-US" sz="1800" dirty="0">
                <a:solidFill>
                  <a:srgbClr val="7C5C2C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 Smartphone</a:t>
            </a:r>
            <a:endParaRPr lang="en-US" sz="1600" dirty="0">
              <a:solidFill>
                <a:srgbClr val="7C5C2C"/>
              </a:solidFill>
              <a:latin typeface="Baskerville Old Face" panose="02020602080505020303" pitchFamily="18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7C5C2C"/>
              </a:solidFill>
              <a:latin typeface="Baskerville Old Face" panose="020206020805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7C5C2C"/>
              </a:solidFill>
              <a:latin typeface="Baskerville Old Face" panose="02020602080505020303" pitchFamily="18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665" name="Google Shape;665;p43"/>
          <p:cNvGrpSpPr/>
          <p:nvPr/>
        </p:nvGrpSpPr>
        <p:grpSpPr>
          <a:xfrm>
            <a:off x="-7093296" y="2"/>
            <a:ext cx="8100392" cy="5143500"/>
            <a:chOff x="0" y="2"/>
            <a:chExt cx="8100392" cy="5143500"/>
          </a:xfrm>
        </p:grpSpPr>
        <p:sp>
          <p:nvSpPr>
            <p:cNvPr id="666" name="Google Shape;666;p43"/>
            <p:cNvSpPr/>
            <p:nvPr/>
          </p:nvSpPr>
          <p:spPr>
            <a:xfrm>
              <a:off x="0" y="2"/>
              <a:ext cx="7372800" cy="5143500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915708" y="4011910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8" name="Google Shape;668;p4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9" name="Google Shape;669;p43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670" name="Google Shape;670;p43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48"/>
          <p:cNvGrpSpPr/>
          <p:nvPr/>
        </p:nvGrpSpPr>
        <p:grpSpPr>
          <a:xfrm>
            <a:off x="-54260" y="-46273"/>
            <a:ext cx="9252600" cy="5235900"/>
            <a:chOff x="-54260" y="-46273"/>
            <a:chExt cx="9252600" cy="5235900"/>
          </a:xfrm>
        </p:grpSpPr>
        <p:grpSp>
          <p:nvGrpSpPr>
            <p:cNvPr id="1102" name="Google Shape;1102;p48"/>
            <p:cNvGrpSpPr/>
            <p:nvPr/>
          </p:nvGrpSpPr>
          <p:grpSpPr>
            <a:xfrm>
              <a:off x="-54260" y="-46273"/>
              <a:ext cx="9252600" cy="5235900"/>
              <a:chOff x="-36512" y="-92546"/>
              <a:chExt cx="9252600" cy="5235900"/>
            </a:xfrm>
          </p:grpSpPr>
          <p:cxnSp>
            <p:nvCxnSpPr>
              <p:cNvPr id="1103" name="Google Shape;1103;p48"/>
              <p:cNvCxnSpPr/>
              <p:nvPr/>
            </p:nvCxnSpPr>
            <p:spPr>
              <a:xfrm>
                <a:off x="6835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4" name="Google Shape;1104;p48"/>
              <p:cNvCxnSpPr/>
              <p:nvPr/>
            </p:nvCxnSpPr>
            <p:spPr>
              <a:xfrm>
                <a:off x="14036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5" name="Google Shape;1105;p48"/>
              <p:cNvCxnSpPr/>
              <p:nvPr/>
            </p:nvCxnSpPr>
            <p:spPr>
              <a:xfrm>
                <a:off x="21237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6" name="Google Shape;1106;p48"/>
              <p:cNvCxnSpPr/>
              <p:nvPr/>
            </p:nvCxnSpPr>
            <p:spPr>
              <a:xfrm>
                <a:off x="28438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7" name="Google Shape;1107;p48"/>
              <p:cNvCxnSpPr/>
              <p:nvPr/>
            </p:nvCxnSpPr>
            <p:spPr>
              <a:xfrm>
                <a:off x="356388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/>
              <p:nvPr/>
            </p:nvCxnSpPr>
            <p:spPr>
              <a:xfrm>
                <a:off x="42839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9" name="Google Shape;1109;p48"/>
              <p:cNvCxnSpPr/>
              <p:nvPr/>
            </p:nvCxnSpPr>
            <p:spPr>
              <a:xfrm>
                <a:off x="50040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0" name="Google Shape;1110;p48"/>
              <p:cNvCxnSpPr/>
              <p:nvPr/>
            </p:nvCxnSpPr>
            <p:spPr>
              <a:xfrm>
                <a:off x="57241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1" name="Google Shape;1111;p48"/>
              <p:cNvCxnSpPr/>
              <p:nvPr/>
            </p:nvCxnSpPr>
            <p:spPr>
              <a:xfrm>
                <a:off x="64442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2" name="Google Shape;1112;p48"/>
              <p:cNvCxnSpPr/>
              <p:nvPr/>
            </p:nvCxnSpPr>
            <p:spPr>
              <a:xfrm>
                <a:off x="709228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3" name="Google Shape;1113;p48"/>
              <p:cNvCxnSpPr/>
              <p:nvPr/>
            </p:nvCxnSpPr>
            <p:spPr>
              <a:xfrm>
                <a:off x="781236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4" name="Google Shape;1114;p48"/>
              <p:cNvCxnSpPr/>
              <p:nvPr/>
            </p:nvCxnSpPr>
            <p:spPr>
              <a:xfrm>
                <a:off x="853244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5" name="Google Shape;1115;p48"/>
              <p:cNvCxnSpPr/>
              <p:nvPr/>
            </p:nvCxnSpPr>
            <p:spPr>
              <a:xfrm>
                <a:off x="-36512" y="62753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-36512" y="127560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-36512" y="1923678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-36512" y="2571750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-36512" y="3219822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-36512" y="386789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1" name="Google Shape;1121;p48"/>
              <p:cNvCxnSpPr/>
              <p:nvPr/>
            </p:nvCxnSpPr>
            <p:spPr>
              <a:xfrm>
                <a:off x="-36512" y="451596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1122" name="Google Shape;1122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48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49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4" name="Google Shape;1124;p48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sp>
          <p:nvSpPr>
            <p:cNvPr id="1125" name="Google Shape;1125;p48"/>
            <p:cNvSpPr/>
            <p:nvPr/>
          </p:nvSpPr>
          <p:spPr>
            <a:xfrm>
              <a:off x="0" y="0"/>
              <a:ext cx="8363400" cy="5143500"/>
            </a:xfrm>
            <a:prstGeom prst="roundRect">
              <a:avLst>
                <a:gd name="adj" fmla="val 4471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906072" y="267494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7" name="Google Shape;1127;p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6416" y="206886"/>
              <a:ext cx="672125" cy="1068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8" name="Google Shape;1128;p48"/>
          <p:cNvSpPr/>
          <p:nvPr/>
        </p:nvSpPr>
        <p:spPr>
          <a:xfrm>
            <a:off x="279612" y="267494"/>
            <a:ext cx="7820700" cy="4608600"/>
          </a:xfrm>
          <a:prstGeom prst="roundRect">
            <a:avLst>
              <a:gd name="adj" fmla="val 4471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Google Shape;1129;p48"/>
          <p:cNvGrpSpPr/>
          <p:nvPr/>
        </p:nvGrpSpPr>
        <p:grpSpPr>
          <a:xfrm>
            <a:off x="13427" y="1"/>
            <a:ext cx="8735037" cy="5143500"/>
            <a:chOff x="0" y="0"/>
            <a:chExt cx="8735037" cy="5143500"/>
          </a:xfrm>
        </p:grpSpPr>
        <p:sp>
          <p:nvSpPr>
            <p:cNvPr id="1130" name="Google Shape;1130;p48"/>
            <p:cNvSpPr/>
            <p:nvPr/>
          </p:nvSpPr>
          <p:spPr>
            <a:xfrm>
              <a:off x="0" y="0"/>
              <a:ext cx="8165100" cy="5143500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712410" y="1203598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2" name="Google Shape;1132;p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3" name="Google Shape;1133;p48"/>
          <p:cNvSpPr/>
          <p:nvPr/>
        </p:nvSpPr>
        <p:spPr>
          <a:xfrm>
            <a:off x="6948264" y="267494"/>
            <a:ext cx="898500" cy="864000"/>
          </a:xfrm>
          <a:prstGeom prst="arc">
            <a:avLst>
              <a:gd name="adj1" fmla="val 14408673"/>
              <a:gd name="adj2" fmla="val 1311167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E6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8"/>
          <p:cNvSpPr/>
          <p:nvPr/>
        </p:nvSpPr>
        <p:spPr>
          <a:xfrm rot="10800000" flipH="1">
            <a:off x="6968468" y="4012006"/>
            <a:ext cx="898500" cy="864000"/>
          </a:xfrm>
          <a:prstGeom prst="arc">
            <a:avLst>
              <a:gd name="adj1" fmla="val 14408673"/>
              <a:gd name="adj2" fmla="val 1311167"/>
            </a:avLst>
          </a:prstGeom>
          <a:noFill/>
          <a:ln w="57150" cap="flat" cmpd="sng">
            <a:solidFill>
              <a:srgbClr val="E7E6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E6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48"/>
          <p:cNvSpPr/>
          <p:nvPr/>
        </p:nvSpPr>
        <p:spPr>
          <a:xfrm>
            <a:off x="3232533" y="583744"/>
            <a:ext cx="2679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0" i="0" u="none" strike="noStrike" cap="none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Add Your Team</a:t>
            </a:r>
            <a:endParaRPr sz="4400" b="0" i="0" u="none" strike="noStrike" cap="none">
              <a:solidFill>
                <a:srgbClr val="CDCC9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136" name="Google Shape;1136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00249" y="1670740"/>
            <a:ext cx="1635647" cy="1635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48"/>
          <p:cNvCxnSpPr/>
          <p:nvPr/>
        </p:nvCxnSpPr>
        <p:spPr>
          <a:xfrm>
            <a:off x="1462089" y="937687"/>
            <a:ext cx="1741800" cy="0"/>
          </a:xfrm>
          <a:prstGeom prst="straightConnector1">
            <a:avLst/>
          </a:prstGeom>
          <a:noFill/>
          <a:ln w="28575" cap="flat" cmpd="sng">
            <a:solidFill>
              <a:srgbClr val="9F9D4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38" name="Google Shape;1138;p48"/>
          <p:cNvCxnSpPr/>
          <p:nvPr/>
        </p:nvCxnSpPr>
        <p:spPr>
          <a:xfrm>
            <a:off x="5874781" y="939709"/>
            <a:ext cx="1741800" cy="0"/>
          </a:xfrm>
          <a:prstGeom prst="straightConnector1">
            <a:avLst/>
          </a:prstGeom>
          <a:noFill/>
          <a:ln w="28575" cap="flat" cmpd="sng">
            <a:solidFill>
              <a:srgbClr val="9F9D4F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139" name="Google Shape;1139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8197" y="1681918"/>
            <a:ext cx="1635647" cy="163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0649" y="1728191"/>
            <a:ext cx="1635647" cy="163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48"/>
          <p:cNvSpPr txBox="1"/>
          <p:nvPr/>
        </p:nvSpPr>
        <p:spPr>
          <a:xfrm>
            <a:off x="2278771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8"/>
          <p:cNvSpPr txBox="1"/>
          <p:nvPr/>
        </p:nvSpPr>
        <p:spPr>
          <a:xfrm>
            <a:off x="4096719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8"/>
          <p:cNvSpPr txBox="1"/>
          <p:nvPr/>
        </p:nvSpPr>
        <p:spPr>
          <a:xfrm>
            <a:off x="5887159" y="3416681"/>
            <a:ext cx="107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 b="0" i="0" u="none" strike="noStrike" cap="none">
                <a:solidFill>
                  <a:srgbClr val="E7E6CB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4" name="Google Shape;1144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53844" y="699542"/>
            <a:ext cx="1232420" cy="135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16323" y="27744"/>
            <a:ext cx="1232420" cy="1351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6" name="Google Shape;1146;p48"/>
          <p:cNvGrpSpPr/>
          <p:nvPr/>
        </p:nvGrpSpPr>
        <p:grpSpPr>
          <a:xfrm>
            <a:off x="35496" y="1"/>
            <a:ext cx="8555385" cy="5143500"/>
            <a:chOff x="0" y="1"/>
            <a:chExt cx="8555385" cy="5143500"/>
          </a:xfrm>
        </p:grpSpPr>
        <p:sp>
          <p:nvSpPr>
            <p:cNvPr id="1147" name="Google Shape;1147;p48"/>
            <p:cNvSpPr/>
            <p:nvPr/>
          </p:nvSpPr>
          <p:spPr>
            <a:xfrm>
              <a:off x="0" y="1"/>
              <a:ext cx="7906200" cy="5143500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448872" y="2139702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9" name="Google Shape;1149;p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0" name="Google Shape;1150;p48"/>
          <p:cNvSpPr/>
          <p:nvPr/>
        </p:nvSpPr>
        <p:spPr>
          <a:xfrm>
            <a:off x="2803738" y="583744"/>
            <a:ext cx="304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0" i="0" u="none" strike="noStrike" cap="none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Infographic Style</a:t>
            </a:r>
            <a:endParaRPr/>
          </a:p>
        </p:txBody>
      </p:sp>
      <p:grpSp>
        <p:nvGrpSpPr>
          <p:cNvPr id="1151" name="Google Shape;1151;p48"/>
          <p:cNvGrpSpPr/>
          <p:nvPr/>
        </p:nvGrpSpPr>
        <p:grpSpPr>
          <a:xfrm>
            <a:off x="5640445" y="453219"/>
            <a:ext cx="545554" cy="373958"/>
            <a:chOff x="3625951" y="3293070"/>
            <a:chExt cx="1336487" cy="916114"/>
          </a:xfrm>
        </p:grpSpPr>
        <p:sp>
          <p:nvSpPr>
            <p:cNvPr id="1152" name="Google Shape;1152;p48"/>
            <p:cNvSpPr/>
            <p:nvPr/>
          </p:nvSpPr>
          <p:spPr>
            <a:xfrm rot="692077">
              <a:off x="4206251" y="3353379"/>
              <a:ext cx="683555" cy="795497"/>
            </a:xfrm>
            <a:custGeom>
              <a:avLst/>
              <a:gdLst/>
              <a:ahLst/>
              <a:cxnLst/>
              <a:rect l="l" t="t" r="r" b="b"/>
              <a:pathLst>
                <a:path w="2733675" h="3181350" extrusionOk="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 rot="-1801997">
              <a:off x="3755578" y="3366384"/>
              <a:ext cx="385518" cy="621405"/>
            </a:xfrm>
            <a:custGeom>
              <a:avLst/>
              <a:gdLst/>
              <a:ahLst/>
              <a:cxnLst/>
              <a:rect l="l" t="t" r="r" b="b"/>
              <a:pathLst>
                <a:path w="2085975" h="3362325" extrusionOk="0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 rot="-6300387">
            <a:off x="2328104" y="689805"/>
            <a:ext cx="545583" cy="373978"/>
            <a:chOff x="3625951" y="3293070"/>
            <a:chExt cx="1336487" cy="916114"/>
          </a:xfrm>
        </p:grpSpPr>
        <p:sp>
          <p:nvSpPr>
            <p:cNvPr id="1155" name="Google Shape;1155;p48"/>
            <p:cNvSpPr/>
            <p:nvPr/>
          </p:nvSpPr>
          <p:spPr>
            <a:xfrm rot="692077">
              <a:off x="4206251" y="3353379"/>
              <a:ext cx="683555" cy="795497"/>
            </a:xfrm>
            <a:custGeom>
              <a:avLst/>
              <a:gdLst/>
              <a:ahLst/>
              <a:cxnLst/>
              <a:rect l="l" t="t" r="r" b="b"/>
              <a:pathLst>
                <a:path w="2733675" h="3181350" extrusionOk="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 rot="-1801997">
              <a:off x="3755578" y="3366384"/>
              <a:ext cx="385518" cy="621405"/>
            </a:xfrm>
            <a:custGeom>
              <a:avLst/>
              <a:gdLst/>
              <a:ahLst/>
              <a:cxnLst/>
              <a:rect l="l" t="t" r="r" b="b"/>
              <a:pathLst>
                <a:path w="2085975" h="3362325" extrusionOk="0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3023904" y="1563638"/>
            <a:ext cx="2700224" cy="3212388"/>
            <a:chOff x="3023904" y="1563638"/>
            <a:chExt cx="2700224" cy="3212388"/>
          </a:xfrm>
        </p:grpSpPr>
        <p:grpSp>
          <p:nvGrpSpPr>
            <p:cNvPr id="1158" name="Google Shape;1158;p48"/>
            <p:cNvGrpSpPr/>
            <p:nvPr/>
          </p:nvGrpSpPr>
          <p:grpSpPr>
            <a:xfrm>
              <a:off x="4329024" y="1563638"/>
              <a:ext cx="51750" cy="3212388"/>
              <a:chOff x="4283968" y="1628800"/>
              <a:chExt cx="69000" cy="4283184"/>
            </a:xfrm>
          </p:grpSpPr>
          <p:sp>
            <p:nvSpPr>
              <p:cNvPr id="1159" name="Google Shape;1159;p48"/>
              <p:cNvSpPr/>
              <p:nvPr/>
            </p:nvSpPr>
            <p:spPr>
              <a:xfrm>
                <a:off x="4283968" y="1628800"/>
                <a:ext cx="69000" cy="826800"/>
              </a:xfrm>
              <a:prstGeom prst="rect">
                <a:avLst/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8"/>
              <p:cNvSpPr/>
              <p:nvPr/>
            </p:nvSpPr>
            <p:spPr>
              <a:xfrm>
                <a:off x="4283968" y="2492896"/>
                <a:ext cx="69000" cy="826800"/>
              </a:xfrm>
              <a:prstGeom prst="rect">
                <a:avLst/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4283968" y="3356992"/>
                <a:ext cx="69000" cy="826800"/>
              </a:xfrm>
              <a:prstGeom prst="rect">
                <a:avLst/>
              </a:prstGeom>
              <a:solidFill>
                <a:srgbClr val="BEBC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4283968" y="4221088"/>
                <a:ext cx="69000" cy="826800"/>
              </a:xfrm>
              <a:prstGeom prst="rect">
                <a:avLst/>
              </a:prstGeom>
              <a:solidFill>
                <a:srgbClr val="CDCC9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4283968" y="5085184"/>
                <a:ext cx="69000" cy="826800"/>
              </a:xfrm>
              <a:prstGeom prst="rect">
                <a:avLst/>
              </a:prstGeom>
              <a:solidFill>
                <a:srgbClr val="E7E6C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64" name="Google Shape;1164;p48"/>
            <p:cNvCxnSpPr/>
            <p:nvPr/>
          </p:nvCxnSpPr>
          <p:spPr>
            <a:xfrm>
              <a:off x="4491069" y="1873684"/>
              <a:ext cx="270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cxnSp>
          <p:nvCxnSpPr>
            <p:cNvPr id="1165" name="Google Shape;1165;p48"/>
            <p:cNvCxnSpPr/>
            <p:nvPr/>
          </p:nvCxnSpPr>
          <p:spPr>
            <a:xfrm>
              <a:off x="4491069" y="3182743"/>
              <a:ext cx="270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cxnSp>
          <p:nvCxnSpPr>
            <p:cNvPr id="1166" name="Google Shape;1166;p48"/>
            <p:cNvCxnSpPr/>
            <p:nvPr/>
          </p:nvCxnSpPr>
          <p:spPr>
            <a:xfrm>
              <a:off x="4491069" y="4491801"/>
              <a:ext cx="270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cxnSp>
          <p:nvCxnSpPr>
            <p:cNvPr id="1167" name="Google Shape;1167;p48"/>
            <p:cNvCxnSpPr/>
            <p:nvPr/>
          </p:nvCxnSpPr>
          <p:spPr>
            <a:xfrm>
              <a:off x="3929578" y="3807631"/>
              <a:ext cx="270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cxnSp>
          <p:nvCxnSpPr>
            <p:cNvPr id="1168" name="Google Shape;1168;p48"/>
            <p:cNvCxnSpPr/>
            <p:nvPr/>
          </p:nvCxnSpPr>
          <p:spPr>
            <a:xfrm>
              <a:off x="3929578" y="2533276"/>
              <a:ext cx="270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1169" name="Google Shape;1169;p48"/>
            <p:cNvSpPr/>
            <p:nvPr/>
          </p:nvSpPr>
          <p:spPr>
            <a:xfrm>
              <a:off x="4986300" y="1563638"/>
              <a:ext cx="684000" cy="684000"/>
            </a:xfrm>
            <a:prstGeom prst="ellipse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986300" y="2751695"/>
              <a:ext cx="684000" cy="684000"/>
            </a:xfrm>
            <a:prstGeom prst="ellipse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986300" y="3939901"/>
              <a:ext cx="684000" cy="684000"/>
            </a:xfrm>
            <a:prstGeom prst="ellipse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3059832" y="2139702"/>
              <a:ext cx="684000" cy="684000"/>
            </a:xfrm>
            <a:prstGeom prst="ellipse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3059832" y="3507853"/>
              <a:ext cx="684000" cy="684000"/>
            </a:xfrm>
            <a:prstGeom prst="ellipse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023904" y="2175783"/>
              <a:ext cx="684000" cy="684000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3023904" y="3543934"/>
              <a:ext cx="684000" cy="684000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5040128" y="1599719"/>
              <a:ext cx="684000" cy="684000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5040128" y="2787776"/>
              <a:ext cx="684000" cy="684000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5040128" y="3975982"/>
              <a:ext cx="684000" cy="684000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48"/>
          <p:cNvSpPr/>
          <p:nvPr/>
        </p:nvSpPr>
        <p:spPr>
          <a:xfrm>
            <a:off x="5904098" y="1720972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8"/>
          <p:cNvSpPr/>
          <p:nvPr/>
        </p:nvSpPr>
        <p:spPr>
          <a:xfrm>
            <a:off x="5902919" y="2945110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8"/>
          <p:cNvSpPr/>
          <p:nvPr/>
        </p:nvSpPr>
        <p:spPr>
          <a:xfrm>
            <a:off x="5902919" y="4096640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8"/>
          <p:cNvSpPr/>
          <p:nvPr/>
        </p:nvSpPr>
        <p:spPr>
          <a:xfrm>
            <a:off x="1756656" y="2333117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8"/>
          <p:cNvSpPr/>
          <p:nvPr/>
        </p:nvSpPr>
        <p:spPr>
          <a:xfrm>
            <a:off x="1778978" y="3701268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207604" y="267494"/>
            <a:ext cx="7388700" cy="4608600"/>
          </a:xfrm>
          <a:prstGeom prst="roundRect">
            <a:avLst>
              <a:gd name="adj" fmla="val 4471"/>
            </a:avLst>
          </a:prstGeom>
          <a:noFill/>
          <a:ln w="57150" cap="flat" cmpd="sng">
            <a:solidFill>
              <a:srgbClr val="E7E6C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35496" y="0"/>
            <a:ext cx="8275710" cy="5143501"/>
            <a:chOff x="35496" y="0"/>
            <a:chExt cx="8275710" cy="5143501"/>
          </a:xfrm>
        </p:grpSpPr>
        <p:grpSp>
          <p:nvGrpSpPr>
            <p:cNvPr id="1186" name="Google Shape;1186;p48"/>
            <p:cNvGrpSpPr/>
            <p:nvPr/>
          </p:nvGrpSpPr>
          <p:grpSpPr>
            <a:xfrm>
              <a:off x="35496" y="1"/>
              <a:ext cx="8275710" cy="5143500"/>
              <a:chOff x="0" y="2"/>
              <a:chExt cx="8275710" cy="5143500"/>
            </a:xfrm>
          </p:grpSpPr>
          <p:sp>
            <p:nvSpPr>
              <p:cNvPr id="1187" name="Google Shape;1187;p48"/>
              <p:cNvSpPr/>
              <p:nvPr/>
            </p:nvSpPr>
            <p:spPr>
              <a:xfrm>
                <a:off x="0" y="2"/>
                <a:ext cx="76431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BEBC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7185992" y="3075806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BEBC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89" name="Google Shape;1189;p48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7432152" y="3179637"/>
                <a:ext cx="843558" cy="843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90" name="Google Shape;1190;p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292080" y="0"/>
              <a:ext cx="1655646" cy="1655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flipH="1">
              <a:off x="900556" y="0"/>
              <a:ext cx="1655646" cy="1655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2" name="Google Shape;1192;p48"/>
            <p:cNvSpPr/>
            <p:nvPr/>
          </p:nvSpPr>
          <p:spPr>
            <a:xfrm>
              <a:off x="35496" y="267494"/>
              <a:ext cx="7302600" cy="4608600"/>
            </a:xfrm>
            <a:prstGeom prst="roundRect">
              <a:avLst>
                <a:gd name="adj" fmla="val 4471"/>
              </a:avLst>
            </a:prstGeom>
            <a:noFill/>
            <a:ln w="19050" cap="flat" cmpd="sng">
              <a:solidFill>
                <a:srgbClr val="E7E6C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0" y="2"/>
            <a:ext cx="8100392" cy="5143500"/>
            <a:chOff x="0" y="2"/>
            <a:chExt cx="8100392" cy="5143500"/>
          </a:xfrm>
        </p:grpSpPr>
        <p:grpSp>
          <p:nvGrpSpPr>
            <p:cNvPr id="1194" name="Google Shape;1194;p48"/>
            <p:cNvGrpSpPr/>
            <p:nvPr/>
          </p:nvGrpSpPr>
          <p:grpSpPr>
            <a:xfrm>
              <a:off x="0" y="2"/>
              <a:ext cx="8100392" cy="5143500"/>
              <a:chOff x="0" y="2"/>
              <a:chExt cx="8100392" cy="5143500"/>
            </a:xfrm>
          </p:grpSpPr>
          <p:grpSp>
            <p:nvGrpSpPr>
              <p:cNvPr id="1195" name="Google Shape;1195;p48"/>
              <p:cNvGrpSpPr/>
              <p:nvPr/>
            </p:nvGrpSpPr>
            <p:grpSpPr>
              <a:xfrm>
                <a:off x="0" y="2"/>
                <a:ext cx="8100392" cy="5143500"/>
                <a:chOff x="0" y="2"/>
                <a:chExt cx="8100392" cy="5143500"/>
              </a:xfrm>
            </p:grpSpPr>
            <p:sp>
              <p:nvSpPr>
                <p:cNvPr id="1196" name="Google Shape;1196;p48"/>
                <p:cNvSpPr/>
                <p:nvPr/>
              </p:nvSpPr>
              <p:spPr>
                <a:xfrm>
                  <a:off x="0" y="2"/>
                  <a:ext cx="7372800" cy="5143500"/>
                </a:xfrm>
                <a:prstGeom prst="roundRect">
                  <a:avLst>
                    <a:gd name="adj" fmla="val 4471"/>
                  </a:avLst>
                </a:prstGeom>
                <a:solidFill>
                  <a:srgbClr val="CDCC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48"/>
                <p:cNvSpPr/>
                <p:nvPr/>
              </p:nvSpPr>
              <p:spPr>
                <a:xfrm>
                  <a:off x="6915708" y="4011910"/>
                  <a:ext cx="914400" cy="864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CC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198" name="Google Shape;1198;p4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7274582" y="4011910"/>
                  <a:ext cx="825810" cy="8258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99" name="Google Shape;1199;p48"/>
              <p:cNvSpPr/>
              <p:nvPr/>
            </p:nvSpPr>
            <p:spPr>
              <a:xfrm>
                <a:off x="279612" y="362837"/>
                <a:ext cx="6795000" cy="4417800"/>
              </a:xfrm>
              <a:prstGeom prst="roundRect">
                <a:avLst>
                  <a:gd name="adj" fmla="val 4471"/>
                </a:avLst>
              </a:prstGeom>
              <a:noFill/>
              <a:ln w="57150" cap="flat" cmpd="sng">
                <a:solidFill>
                  <a:srgbClr val="7978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0" name="Google Shape;1200;p48"/>
            <p:cNvGrpSpPr/>
            <p:nvPr/>
          </p:nvGrpSpPr>
          <p:grpSpPr>
            <a:xfrm>
              <a:off x="0" y="2618022"/>
              <a:ext cx="2872258" cy="2525478"/>
              <a:chOff x="0" y="2618022"/>
              <a:chExt cx="2872258" cy="2525478"/>
            </a:xfrm>
          </p:grpSpPr>
          <p:pic>
            <p:nvPicPr>
              <p:cNvPr id="1201" name="Google Shape;1201;p48"/>
              <p:cNvPicPr preferRelativeResize="0"/>
              <p:nvPr/>
            </p:nvPicPr>
            <p:blipFill rotWithShape="1">
              <a:blip r:embed="rId13">
                <a:alphaModFix/>
              </a:blip>
              <a:srcRect t="37217" r="54722"/>
              <a:stretch/>
            </p:blipFill>
            <p:spPr>
              <a:xfrm>
                <a:off x="0" y="2618022"/>
                <a:ext cx="1821314" cy="25254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2" name="Google Shape;1202;p48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336223" y="3050072"/>
                <a:ext cx="1671724" cy="1671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3" name="Google Shape;1203;p48"/>
              <p:cNvPicPr preferRelativeResize="0"/>
              <p:nvPr/>
            </p:nvPicPr>
            <p:blipFill rotWithShape="1">
              <a:blip r:embed="rId15">
                <a:alphaModFix/>
              </a:blip>
              <a:srcRect b="28663"/>
              <a:stretch/>
            </p:blipFill>
            <p:spPr>
              <a:xfrm>
                <a:off x="653840" y="3560903"/>
                <a:ext cx="2218418" cy="15825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4" name="Google Shape;1204;p48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152464" y="3331279"/>
                <a:ext cx="1545890" cy="15458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05" name="Google Shape;1205;p48"/>
          <p:cNvGrpSpPr/>
          <p:nvPr/>
        </p:nvGrpSpPr>
        <p:grpSpPr>
          <a:xfrm>
            <a:off x="1955015" y="382852"/>
            <a:ext cx="4108760" cy="894203"/>
            <a:chOff x="2000474" y="535241"/>
            <a:chExt cx="3008097" cy="894203"/>
          </a:xfrm>
        </p:grpSpPr>
        <p:sp>
          <p:nvSpPr>
            <p:cNvPr id="1206" name="Google Shape;1206;p48"/>
            <p:cNvSpPr/>
            <p:nvPr/>
          </p:nvSpPr>
          <p:spPr>
            <a:xfrm>
              <a:off x="2000474" y="659944"/>
              <a:ext cx="2571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3800" dirty="0" smtClean="0">
                  <a:solidFill>
                    <a:srgbClr val="4C4A24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Diagram Sequence</a:t>
              </a:r>
              <a:endParaRPr sz="800" dirty="0"/>
            </a:p>
          </p:txBody>
        </p:sp>
        <p:pic>
          <p:nvPicPr>
            <p:cNvPr id="1207" name="Google Shape;1207;p4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380774" y="535241"/>
              <a:ext cx="627797" cy="6277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48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1209" name="Google Shape;1209;p48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6" y="1174833"/>
            <a:ext cx="5938700" cy="3440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50"/>
          <p:cNvGrpSpPr/>
          <p:nvPr/>
        </p:nvGrpSpPr>
        <p:grpSpPr>
          <a:xfrm>
            <a:off x="-54260" y="-46273"/>
            <a:ext cx="9252600" cy="5235900"/>
            <a:chOff x="-54260" y="-46273"/>
            <a:chExt cx="9252600" cy="5235900"/>
          </a:xfrm>
        </p:grpSpPr>
        <p:grpSp>
          <p:nvGrpSpPr>
            <p:cNvPr id="1342" name="Google Shape;1342;p50"/>
            <p:cNvGrpSpPr/>
            <p:nvPr/>
          </p:nvGrpSpPr>
          <p:grpSpPr>
            <a:xfrm>
              <a:off x="-54260" y="-46273"/>
              <a:ext cx="9252600" cy="5235900"/>
              <a:chOff x="-36512" y="-92546"/>
              <a:chExt cx="9252600" cy="5235900"/>
            </a:xfrm>
          </p:grpSpPr>
          <p:cxnSp>
            <p:nvCxnSpPr>
              <p:cNvPr id="1343" name="Google Shape;1343;p50"/>
              <p:cNvCxnSpPr/>
              <p:nvPr/>
            </p:nvCxnSpPr>
            <p:spPr>
              <a:xfrm>
                <a:off x="6835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4" name="Google Shape;1344;p50"/>
              <p:cNvCxnSpPr/>
              <p:nvPr/>
            </p:nvCxnSpPr>
            <p:spPr>
              <a:xfrm>
                <a:off x="14036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5" name="Google Shape;1345;p50"/>
              <p:cNvCxnSpPr/>
              <p:nvPr/>
            </p:nvCxnSpPr>
            <p:spPr>
              <a:xfrm>
                <a:off x="21237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6" name="Google Shape;1346;p50"/>
              <p:cNvCxnSpPr/>
              <p:nvPr/>
            </p:nvCxnSpPr>
            <p:spPr>
              <a:xfrm>
                <a:off x="28438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7" name="Google Shape;1347;p50"/>
              <p:cNvCxnSpPr/>
              <p:nvPr/>
            </p:nvCxnSpPr>
            <p:spPr>
              <a:xfrm>
                <a:off x="356388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8" name="Google Shape;1348;p50"/>
              <p:cNvCxnSpPr/>
              <p:nvPr/>
            </p:nvCxnSpPr>
            <p:spPr>
              <a:xfrm>
                <a:off x="428396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9" name="Google Shape;1349;p50"/>
              <p:cNvCxnSpPr/>
              <p:nvPr/>
            </p:nvCxnSpPr>
            <p:spPr>
              <a:xfrm>
                <a:off x="500404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/>
              <p:nvPr/>
            </p:nvCxnSpPr>
            <p:spPr>
              <a:xfrm>
                <a:off x="572412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1" name="Google Shape;1351;p50"/>
              <p:cNvCxnSpPr/>
              <p:nvPr/>
            </p:nvCxnSpPr>
            <p:spPr>
              <a:xfrm>
                <a:off x="6444208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2" name="Google Shape;1352;p50"/>
              <p:cNvCxnSpPr/>
              <p:nvPr/>
            </p:nvCxnSpPr>
            <p:spPr>
              <a:xfrm>
                <a:off x="709228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3" name="Google Shape;1353;p50"/>
              <p:cNvCxnSpPr/>
              <p:nvPr/>
            </p:nvCxnSpPr>
            <p:spPr>
              <a:xfrm>
                <a:off x="781236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4" name="Google Shape;1354;p50"/>
              <p:cNvCxnSpPr/>
              <p:nvPr/>
            </p:nvCxnSpPr>
            <p:spPr>
              <a:xfrm>
                <a:off x="8532440" y="-92546"/>
                <a:ext cx="0" cy="523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5" name="Google Shape;1355;p50"/>
              <p:cNvCxnSpPr/>
              <p:nvPr/>
            </p:nvCxnSpPr>
            <p:spPr>
              <a:xfrm>
                <a:off x="-36512" y="62753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6" name="Google Shape;1356;p50"/>
              <p:cNvCxnSpPr/>
              <p:nvPr/>
            </p:nvCxnSpPr>
            <p:spPr>
              <a:xfrm>
                <a:off x="-36512" y="127560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7" name="Google Shape;1357;p50"/>
              <p:cNvCxnSpPr/>
              <p:nvPr/>
            </p:nvCxnSpPr>
            <p:spPr>
              <a:xfrm>
                <a:off x="-36512" y="1923678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/>
              <p:nvPr/>
            </p:nvCxnSpPr>
            <p:spPr>
              <a:xfrm>
                <a:off x="-36512" y="2571750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9" name="Google Shape;1359;p50"/>
              <p:cNvCxnSpPr/>
              <p:nvPr/>
            </p:nvCxnSpPr>
            <p:spPr>
              <a:xfrm>
                <a:off x="-36512" y="3219822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0" name="Google Shape;1360;p50"/>
              <p:cNvCxnSpPr/>
              <p:nvPr/>
            </p:nvCxnSpPr>
            <p:spPr>
              <a:xfrm>
                <a:off x="-36512" y="3867894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1" name="Google Shape;1361;p50"/>
              <p:cNvCxnSpPr/>
              <p:nvPr/>
            </p:nvCxnSpPr>
            <p:spPr>
              <a:xfrm>
                <a:off x="-36512" y="4515966"/>
                <a:ext cx="9252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1362" name="Google Shape;1362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3" name="Google Shape;1363;p50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49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4" name="Google Shape;1364;p50"/>
          <p:cNvGrpSpPr/>
          <p:nvPr/>
        </p:nvGrpSpPr>
        <p:grpSpPr>
          <a:xfrm>
            <a:off x="0" y="0"/>
            <a:ext cx="8988541" cy="5143500"/>
            <a:chOff x="0" y="0"/>
            <a:chExt cx="8988541" cy="5143500"/>
          </a:xfrm>
        </p:grpSpPr>
        <p:grpSp>
          <p:nvGrpSpPr>
            <p:cNvPr id="1365" name="Google Shape;1365;p50"/>
            <p:cNvGrpSpPr/>
            <p:nvPr/>
          </p:nvGrpSpPr>
          <p:grpSpPr>
            <a:xfrm>
              <a:off x="0" y="0"/>
              <a:ext cx="8988541" cy="5143500"/>
              <a:chOff x="0" y="0"/>
              <a:chExt cx="8988541" cy="5143500"/>
            </a:xfrm>
          </p:grpSpPr>
          <p:sp>
            <p:nvSpPr>
              <p:cNvPr id="1366" name="Google Shape;1366;p50"/>
              <p:cNvSpPr/>
              <p:nvPr/>
            </p:nvSpPr>
            <p:spPr>
              <a:xfrm>
                <a:off x="0" y="0"/>
                <a:ext cx="83634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7906072" y="267494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4C4A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68" name="Google Shape;1368;p5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316416" y="206886"/>
                <a:ext cx="672125" cy="1068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9" name="Google Shape;1369;p50"/>
            <p:cNvSpPr/>
            <p:nvPr/>
          </p:nvSpPr>
          <p:spPr>
            <a:xfrm>
              <a:off x="279612" y="267494"/>
              <a:ext cx="7820700" cy="4608600"/>
            </a:xfrm>
            <a:prstGeom prst="roundRect">
              <a:avLst>
                <a:gd name="adj" fmla="val 4471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0"/>
          <p:cNvGrpSpPr/>
          <p:nvPr/>
        </p:nvGrpSpPr>
        <p:grpSpPr>
          <a:xfrm>
            <a:off x="1979712" y="815669"/>
            <a:ext cx="5184576" cy="244036"/>
            <a:chOff x="1979712" y="815669"/>
            <a:chExt cx="5184576" cy="244036"/>
          </a:xfrm>
        </p:grpSpPr>
        <p:pic>
          <p:nvPicPr>
            <p:cNvPr id="1371" name="Google Shape;1371;p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79712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2" name="Google Shape;1372;p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18188" y="815669"/>
              <a:ext cx="546100" cy="244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3" name="Google Shape;1373;p50"/>
          <p:cNvGrpSpPr/>
          <p:nvPr/>
        </p:nvGrpSpPr>
        <p:grpSpPr>
          <a:xfrm>
            <a:off x="-54248" y="-87"/>
            <a:ext cx="8735037" cy="5143500"/>
            <a:chOff x="13427" y="1"/>
            <a:chExt cx="8735037" cy="5143500"/>
          </a:xfrm>
        </p:grpSpPr>
        <p:grpSp>
          <p:nvGrpSpPr>
            <p:cNvPr id="1374" name="Google Shape;1374;p50"/>
            <p:cNvGrpSpPr/>
            <p:nvPr/>
          </p:nvGrpSpPr>
          <p:grpSpPr>
            <a:xfrm>
              <a:off x="13427" y="1"/>
              <a:ext cx="8735037" cy="5143500"/>
              <a:chOff x="0" y="0"/>
              <a:chExt cx="8735037" cy="5143500"/>
            </a:xfrm>
          </p:grpSpPr>
          <p:sp>
            <p:nvSpPr>
              <p:cNvPr id="1375" name="Google Shape;1375;p50"/>
              <p:cNvSpPr/>
              <p:nvPr/>
            </p:nvSpPr>
            <p:spPr>
              <a:xfrm>
                <a:off x="0" y="0"/>
                <a:ext cx="8165100" cy="5143500"/>
              </a:xfrm>
              <a:prstGeom prst="roundRect">
                <a:avLst>
                  <a:gd name="adj" fmla="val 4471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7712410" y="1203598"/>
                <a:ext cx="914400" cy="864000"/>
              </a:xfrm>
              <a:prstGeom prst="roundRect">
                <a:avLst>
                  <a:gd name="adj" fmla="val 16667"/>
                </a:avLst>
              </a:prstGeom>
              <a:solidFill>
                <a:srgbClr val="7978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77" name="Google Shape;1377;p5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030360" y="1228150"/>
                <a:ext cx="704677" cy="9395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8" name="Google Shape;1378;p50"/>
            <p:cNvSpPr/>
            <p:nvPr/>
          </p:nvSpPr>
          <p:spPr>
            <a:xfrm>
              <a:off x="7020272" y="267494"/>
              <a:ext cx="898500" cy="864000"/>
            </a:xfrm>
            <a:prstGeom prst="arc">
              <a:avLst>
                <a:gd name="adj1" fmla="val 14408673"/>
                <a:gd name="adj2" fmla="val 1311167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E7E6C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 rot="10800000" flipH="1">
              <a:off x="7040476" y="4012006"/>
              <a:ext cx="898500" cy="864000"/>
            </a:xfrm>
            <a:prstGeom prst="arc">
              <a:avLst>
                <a:gd name="adj1" fmla="val 14408673"/>
                <a:gd name="adj2" fmla="val 1311167"/>
              </a:avLst>
            </a:prstGeom>
            <a:noFill/>
            <a:ln w="57150" cap="flat" cmpd="sng">
              <a:solidFill>
                <a:srgbClr val="E7E6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E7E6C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0" name="Google Shape;1380;p50"/>
          <p:cNvSpPr txBox="1"/>
          <p:nvPr/>
        </p:nvSpPr>
        <p:spPr>
          <a:xfrm>
            <a:off x="5887159" y="3416681"/>
            <a:ext cx="107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E7E6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1" name="Google Shape;1381;p50"/>
          <p:cNvGrpSpPr/>
          <p:nvPr/>
        </p:nvGrpSpPr>
        <p:grpSpPr>
          <a:xfrm>
            <a:off x="1462096" y="1627950"/>
            <a:ext cx="6408134" cy="2023187"/>
            <a:chOff x="1462089" y="27744"/>
            <a:chExt cx="6154566" cy="2023187"/>
          </a:xfrm>
        </p:grpSpPr>
        <p:sp>
          <p:nvSpPr>
            <p:cNvPr id="1382" name="Google Shape;1382;p50"/>
            <p:cNvSpPr/>
            <p:nvPr/>
          </p:nvSpPr>
          <p:spPr>
            <a:xfrm>
              <a:off x="2650950" y="552925"/>
              <a:ext cx="3842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4400" dirty="0" smtClean="0">
                  <a:solidFill>
                    <a:srgbClr val="CDCC9B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Implementasi OCL</a:t>
              </a:r>
              <a:endParaRPr sz="4400" b="0" i="0" u="none" strike="noStrike" cap="none" dirty="0">
                <a:solidFill>
                  <a:srgbClr val="CDCC9B"/>
                </a:solidFill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cxnSp>
          <p:nvCxnSpPr>
            <p:cNvPr id="1383" name="Google Shape;1383;p50"/>
            <p:cNvCxnSpPr/>
            <p:nvPr/>
          </p:nvCxnSpPr>
          <p:spPr>
            <a:xfrm>
              <a:off x="1462089" y="937687"/>
              <a:ext cx="1655100" cy="52500"/>
            </a:xfrm>
            <a:prstGeom prst="straightConnector1">
              <a:avLst/>
            </a:prstGeom>
            <a:noFill/>
            <a:ln w="28575" cap="flat" cmpd="sng">
              <a:solidFill>
                <a:srgbClr val="9F9D4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>
              <a:off x="6128655" y="1014919"/>
              <a:ext cx="1488000" cy="900"/>
            </a:xfrm>
            <a:prstGeom prst="straightConnector1">
              <a:avLst/>
            </a:prstGeom>
            <a:noFill/>
            <a:ln w="28575" cap="flat" cmpd="sng">
              <a:solidFill>
                <a:srgbClr val="9F9D4F"/>
              </a:solidFill>
              <a:prstDash val="dot"/>
              <a:round/>
              <a:headEnd type="none" w="sm" len="sm"/>
              <a:tailEnd type="none" w="sm" len="sm"/>
            </a:ln>
          </p:spPr>
        </p:cxnSp>
        <p:pic>
          <p:nvPicPr>
            <p:cNvPr id="1385" name="Google Shape;1385;p5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53844" y="699542"/>
              <a:ext cx="1232420" cy="1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6" name="Google Shape;1386;p5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616323" y="27744"/>
              <a:ext cx="1232420" cy="13513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7" name="Google Shape;1387;p50"/>
          <p:cNvGrpSpPr/>
          <p:nvPr/>
        </p:nvGrpSpPr>
        <p:grpSpPr>
          <a:xfrm>
            <a:off x="-7093296" y="1"/>
            <a:ext cx="8555385" cy="5143500"/>
            <a:chOff x="0" y="1"/>
            <a:chExt cx="8555385" cy="5143500"/>
          </a:xfrm>
        </p:grpSpPr>
        <p:sp>
          <p:nvSpPr>
            <p:cNvPr id="1388" name="Google Shape;1388;p50"/>
            <p:cNvSpPr/>
            <p:nvPr/>
          </p:nvSpPr>
          <p:spPr>
            <a:xfrm>
              <a:off x="0" y="1"/>
              <a:ext cx="7906200" cy="5143500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7448872" y="2139702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0" name="Google Shape;1390;p5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1" name="Google Shape;1391;p50"/>
          <p:cNvGrpSpPr/>
          <p:nvPr/>
        </p:nvGrpSpPr>
        <p:grpSpPr>
          <a:xfrm>
            <a:off x="-7093296" y="1"/>
            <a:ext cx="8275710" cy="5143500"/>
            <a:chOff x="0" y="2"/>
            <a:chExt cx="8275710" cy="5143500"/>
          </a:xfrm>
        </p:grpSpPr>
        <p:sp>
          <p:nvSpPr>
            <p:cNvPr id="1392" name="Google Shape;1392;p50"/>
            <p:cNvSpPr/>
            <p:nvPr/>
          </p:nvSpPr>
          <p:spPr>
            <a:xfrm>
              <a:off x="0" y="2"/>
              <a:ext cx="7643100" cy="5143500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7185992" y="3075806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4" name="Google Shape;1394;p5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Google Shape;1395;p50"/>
          <p:cNvGrpSpPr/>
          <p:nvPr/>
        </p:nvGrpSpPr>
        <p:grpSpPr>
          <a:xfrm>
            <a:off x="-7093296" y="2"/>
            <a:ext cx="8100392" cy="5143500"/>
            <a:chOff x="0" y="2"/>
            <a:chExt cx="8100392" cy="5143500"/>
          </a:xfrm>
        </p:grpSpPr>
        <p:sp>
          <p:nvSpPr>
            <p:cNvPr id="1396" name="Google Shape;1396;p50"/>
            <p:cNvSpPr/>
            <p:nvPr/>
          </p:nvSpPr>
          <p:spPr>
            <a:xfrm>
              <a:off x="0" y="2"/>
              <a:ext cx="7372800" cy="5143500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6915708" y="4011910"/>
              <a:ext cx="914400" cy="864000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8" name="Google Shape;1398;p5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9" name="Google Shape;1399;p50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1400" name="Google Shape;1400;p50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CB"/>
        </a:solidFill>
        <a:effectLst/>
      </p:bgPr>
    </p:bg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" name="Google Shape;2273;p62"/>
          <p:cNvGrpSpPr/>
          <p:nvPr/>
        </p:nvGrpSpPr>
        <p:grpSpPr>
          <a:xfrm>
            <a:off x="-54260" y="-46273"/>
            <a:ext cx="9252520" cy="5236046"/>
            <a:chOff x="-54260" y="-46273"/>
            <a:chExt cx="9252520" cy="5236046"/>
          </a:xfrm>
        </p:grpSpPr>
        <p:grpSp>
          <p:nvGrpSpPr>
            <p:cNvPr id="2274" name="Google Shape;2274;p62"/>
            <p:cNvGrpSpPr/>
            <p:nvPr/>
          </p:nvGrpSpPr>
          <p:grpSpPr>
            <a:xfrm>
              <a:off x="-54260" y="-46273"/>
              <a:ext cx="9252520" cy="5236046"/>
              <a:chOff x="-36512" y="-92546"/>
              <a:chExt cx="9252520" cy="5236046"/>
            </a:xfrm>
          </p:grpSpPr>
          <p:cxnSp>
            <p:nvCxnSpPr>
              <p:cNvPr id="2275" name="Google Shape;2275;p62"/>
              <p:cNvCxnSpPr/>
              <p:nvPr/>
            </p:nvCxnSpPr>
            <p:spPr>
              <a:xfrm>
                <a:off x="6835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6" name="Google Shape;2276;p62"/>
              <p:cNvCxnSpPr/>
              <p:nvPr/>
            </p:nvCxnSpPr>
            <p:spPr>
              <a:xfrm>
                <a:off x="14036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7" name="Google Shape;2277;p62"/>
              <p:cNvCxnSpPr/>
              <p:nvPr/>
            </p:nvCxnSpPr>
            <p:spPr>
              <a:xfrm>
                <a:off x="21237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8" name="Google Shape;2278;p62"/>
              <p:cNvCxnSpPr/>
              <p:nvPr/>
            </p:nvCxnSpPr>
            <p:spPr>
              <a:xfrm>
                <a:off x="28438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9" name="Google Shape;2279;p62"/>
              <p:cNvCxnSpPr/>
              <p:nvPr/>
            </p:nvCxnSpPr>
            <p:spPr>
              <a:xfrm>
                <a:off x="356388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0" name="Google Shape;2280;p62"/>
              <p:cNvCxnSpPr/>
              <p:nvPr/>
            </p:nvCxnSpPr>
            <p:spPr>
              <a:xfrm>
                <a:off x="428396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1" name="Google Shape;2281;p62"/>
              <p:cNvCxnSpPr/>
              <p:nvPr/>
            </p:nvCxnSpPr>
            <p:spPr>
              <a:xfrm>
                <a:off x="500404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2" name="Google Shape;2282;p62"/>
              <p:cNvCxnSpPr/>
              <p:nvPr/>
            </p:nvCxnSpPr>
            <p:spPr>
              <a:xfrm>
                <a:off x="572412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3" name="Google Shape;2283;p62"/>
              <p:cNvCxnSpPr/>
              <p:nvPr/>
            </p:nvCxnSpPr>
            <p:spPr>
              <a:xfrm>
                <a:off x="6444208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4" name="Google Shape;2284;p62"/>
              <p:cNvCxnSpPr/>
              <p:nvPr/>
            </p:nvCxnSpPr>
            <p:spPr>
              <a:xfrm>
                <a:off x="709228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5" name="Google Shape;2285;p62"/>
              <p:cNvCxnSpPr/>
              <p:nvPr/>
            </p:nvCxnSpPr>
            <p:spPr>
              <a:xfrm>
                <a:off x="781236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6" name="Google Shape;2286;p62"/>
              <p:cNvCxnSpPr/>
              <p:nvPr/>
            </p:nvCxnSpPr>
            <p:spPr>
              <a:xfrm>
                <a:off x="8532440" y="-92546"/>
                <a:ext cx="0" cy="52360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7" name="Google Shape;2287;p62"/>
              <p:cNvCxnSpPr/>
              <p:nvPr/>
            </p:nvCxnSpPr>
            <p:spPr>
              <a:xfrm>
                <a:off x="-36512" y="62753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8" name="Google Shape;2288;p62"/>
              <p:cNvCxnSpPr/>
              <p:nvPr/>
            </p:nvCxnSpPr>
            <p:spPr>
              <a:xfrm>
                <a:off x="-36512" y="127560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9" name="Google Shape;2289;p62"/>
              <p:cNvCxnSpPr/>
              <p:nvPr/>
            </p:nvCxnSpPr>
            <p:spPr>
              <a:xfrm>
                <a:off x="-36512" y="1923678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0" name="Google Shape;2290;p62"/>
              <p:cNvCxnSpPr/>
              <p:nvPr/>
            </p:nvCxnSpPr>
            <p:spPr>
              <a:xfrm>
                <a:off x="-36512" y="2571750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1" name="Google Shape;2291;p62"/>
              <p:cNvCxnSpPr/>
              <p:nvPr/>
            </p:nvCxnSpPr>
            <p:spPr>
              <a:xfrm>
                <a:off x="-36512" y="3219822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2" name="Google Shape;2292;p62"/>
              <p:cNvCxnSpPr/>
              <p:nvPr/>
            </p:nvCxnSpPr>
            <p:spPr>
              <a:xfrm>
                <a:off x="-36512" y="3867894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3" name="Google Shape;2293;p62"/>
              <p:cNvCxnSpPr/>
              <p:nvPr/>
            </p:nvCxnSpPr>
            <p:spPr>
              <a:xfrm>
                <a:off x="-36512" y="4515966"/>
                <a:ext cx="92525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2294" name="Google Shape;2294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5" name="Google Shape;2295;p62"/>
            <p:cNvPicPr preferRelativeResize="0"/>
            <p:nvPr/>
          </p:nvPicPr>
          <p:blipFill rotWithShape="1">
            <a:blip r:embed="rId3">
              <a:alphaModFix/>
            </a:blip>
            <a:srcRect r="22221"/>
            <a:stretch/>
          </p:blipFill>
          <p:spPr>
            <a:xfrm>
              <a:off x="5143500" y="0"/>
              <a:ext cx="4000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6" name="Google Shape;2296;p62"/>
          <p:cNvGrpSpPr/>
          <p:nvPr/>
        </p:nvGrpSpPr>
        <p:grpSpPr>
          <a:xfrm>
            <a:off x="-7093296" y="0"/>
            <a:ext cx="8988541" cy="5143500"/>
            <a:chOff x="0" y="0"/>
            <a:chExt cx="8988541" cy="5143500"/>
          </a:xfrm>
        </p:grpSpPr>
        <p:sp>
          <p:nvSpPr>
            <p:cNvPr id="2297" name="Google Shape;2297;p62"/>
            <p:cNvSpPr/>
            <p:nvPr/>
          </p:nvSpPr>
          <p:spPr>
            <a:xfrm>
              <a:off x="0" y="0"/>
              <a:ext cx="8363272" cy="5143500"/>
            </a:xfrm>
            <a:prstGeom prst="roundRect">
              <a:avLst>
                <a:gd name="adj" fmla="val 4471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7906072" y="267494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9" name="Google Shape;2299;p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6416" y="206886"/>
              <a:ext cx="672125" cy="1068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0" name="Google Shape;2300;p62"/>
          <p:cNvGrpSpPr/>
          <p:nvPr/>
        </p:nvGrpSpPr>
        <p:grpSpPr>
          <a:xfrm>
            <a:off x="-7093296" y="1"/>
            <a:ext cx="8735037" cy="5143499"/>
            <a:chOff x="0" y="0"/>
            <a:chExt cx="8735037" cy="5143499"/>
          </a:xfrm>
        </p:grpSpPr>
        <p:sp>
          <p:nvSpPr>
            <p:cNvPr id="2301" name="Google Shape;2301;p62"/>
            <p:cNvSpPr/>
            <p:nvPr/>
          </p:nvSpPr>
          <p:spPr>
            <a:xfrm>
              <a:off x="0" y="0"/>
              <a:ext cx="8164996" cy="5143499"/>
            </a:xfrm>
            <a:prstGeom prst="roundRect">
              <a:avLst>
                <a:gd name="adj" fmla="val 4471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62"/>
            <p:cNvSpPr/>
            <p:nvPr/>
          </p:nvSpPr>
          <p:spPr>
            <a:xfrm>
              <a:off x="7712410" y="1203598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3" name="Google Shape;2303;p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30360" y="1228150"/>
              <a:ext cx="704677" cy="939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4" name="Google Shape;2304;p62"/>
          <p:cNvGrpSpPr/>
          <p:nvPr/>
        </p:nvGrpSpPr>
        <p:grpSpPr>
          <a:xfrm>
            <a:off x="-7093296" y="1"/>
            <a:ext cx="8555385" cy="5143498"/>
            <a:chOff x="0" y="1"/>
            <a:chExt cx="8555385" cy="5143498"/>
          </a:xfrm>
        </p:grpSpPr>
        <p:sp>
          <p:nvSpPr>
            <p:cNvPr id="2305" name="Google Shape;2305;p62"/>
            <p:cNvSpPr/>
            <p:nvPr/>
          </p:nvSpPr>
          <p:spPr>
            <a:xfrm>
              <a:off x="0" y="1"/>
              <a:ext cx="7906072" cy="5143498"/>
            </a:xfrm>
            <a:prstGeom prst="roundRect">
              <a:avLst>
                <a:gd name="adj" fmla="val 4471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7448872" y="2139702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7" name="Google Shape;2307;p6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83835" y="2167719"/>
              <a:ext cx="771550" cy="77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8" name="Google Shape;2308;p62"/>
          <p:cNvGrpSpPr/>
          <p:nvPr/>
        </p:nvGrpSpPr>
        <p:grpSpPr>
          <a:xfrm>
            <a:off x="-7093296" y="1"/>
            <a:ext cx="8275710" cy="5143498"/>
            <a:chOff x="0" y="2"/>
            <a:chExt cx="8275710" cy="5143498"/>
          </a:xfrm>
        </p:grpSpPr>
        <p:sp>
          <p:nvSpPr>
            <p:cNvPr id="2309" name="Google Shape;2309;p62"/>
            <p:cNvSpPr/>
            <p:nvPr/>
          </p:nvSpPr>
          <p:spPr>
            <a:xfrm>
              <a:off x="0" y="2"/>
              <a:ext cx="7643192" cy="5143498"/>
            </a:xfrm>
            <a:prstGeom prst="roundRect">
              <a:avLst>
                <a:gd name="adj" fmla="val 4471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7185992" y="3075806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1" name="Google Shape;2311;p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152" y="3179637"/>
              <a:ext cx="843558" cy="843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Google Shape;2312;p62"/>
          <p:cNvGrpSpPr/>
          <p:nvPr/>
        </p:nvGrpSpPr>
        <p:grpSpPr>
          <a:xfrm>
            <a:off x="-7093296" y="2"/>
            <a:ext cx="8100392" cy="5143497"/>
            <a:chOff x="0" y="2"/>
            <a:chExt cx="8100392" cy="5143497"/>
          </a:xfrm>
        </p:grpSpPr>
        <p:sp>
          <p:nvSpPr>
            <p:cNvPr id="2313" name="Google Shape;2313;p62"/>
            <p:cNvSpPr/>
            <p:nvPr/>
          </p:nvSpPr>
          <p:spPr>
            <a:xfrm>
              <a:off x="0" y="2"/>
              <a:ext cx="7372908" cy="5143497"/>
            </a:xfrm>
            <a:prstGeom prst="roundRect">
              <a:avLst>
                <a:gd name="adj" fmla="val 4471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6915708" y="4011910"/>
              <a:ext cx="914400" cy="864096"/>
            </a:xfrm>
            <a:prstGeom prst="roundRect">
              <a:avLst>
                <a:gd name="adj" fmla="val 16667"/>
              </a:avLst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5" name="Google Shape;2315;p6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74582" y="4011910"/>
              <a:ext cx="825810" cy="825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6" name="Google Shape;2316;p62"/>
          <p:cNvSpPr txBox="1"/>
          <p:nvPr/>
        </p:nvSpPr>
        <p:spPr>
          <a:xfrm>
            <a:off x="2915816" y="1467530"/>
            <a:ext cx="504056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800" b="0" i="0" u="none" strike="noStrike" cap="none">
                <a:solidFill>
                  <a:srgbClr val="4C4A2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Thank You</a:t>
            </a:r>
            <a:endParaRPr sz="8800" b="0" i="0" u="none" strike="noStrike" cap="none">
              <a:solidFill>
                <a:srgbClr val="4C4A24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317" name="Google Shape;2317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7959036" flipH="1">
            <a:off x="6448706" y="244383"/>
            <a:ext cx="2090737" cy="256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62"/>
          <p:cNvPicPr preferRelativeResize="0"/>
          <p:nvPr/>
        </p:nvPicPr>
        <p:blipFill rotWithShape="1">
          <a:blip r:embed="rId10">
            <a:alphaModFix/>
          </a:blip>
          <a:srcRect l="3985" b="6107"/>
          <a:stretch/>
        </p:blipFill>
        <p:spPr>
          <a:xfrm flipH="1">
            <a:off x="6139196" y="3507854"/>
            <a:ext cx="3004804" cy="16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62"/>
          <p:cNvPicPr preferRelativeResize="0"/>
          <p:nvPr/>
        </p:nvPicPr>
        <p:blipFill rotWithShape="1">
          <a:blip r:embed="rId11">
            <a:alphaModFix/>
          </a:blip>
          <a:srcRect r="65296" b="37400"/>
          <a:stretch/>
        </p:blipFill>
        <p:spPr>
          <a:xfrm flipH="1">
            <a:off x="1922963" y="0"/>
            <a:ext cx="1784941" cy="3219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0" name="Google Shape;2320;p62"/>
          <p:cNvGrpSpPr/>
          <p:nvPr/>
        </p:nvGrpSpPr>
        <p:grpSpPr>
          <a:xfrm>
            <a:off x="9756576" y="55446"/>
            <a:ext cx="457200" cy="2744904"/>
            <a:chOff x="9756576" y="55446"/>
            <a:chExt cx="457200" cy="2744904"/>
          </a:xfrm>
        </p:grpSpPr>
        <p:sp>
          <p:nvSpPr>
            <p:cNvPr id="2321" name="Google Shape;2321;p62"/>
            <p:cNvSpPr/>
            <p:nvPr/>
          </p:nvSpPr>
          <p:spPr>
            <a:xfrm>
              <a:off x="9756576" y="55446"/>
              <a:ext cx="457200" cy="457200"/>
            </a:xfrm>
            <a:prstGeom prst="rect">
              <a:avLst/>
            </a:prstGeom>
            <a:solidFill>
              <a:srgbClr val="4C4A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9756576" y="512646"/>
              <a:ext cx="457200" cy="457200"/>
            </a:xfrm>
            <a:prstGeom prst="rect">
              <a:avLst/>
            </a:prstGeom>
            <a:solidFill>
              <a:srgbClr val="7978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9756576" y="969846"/>
              <a:ext cx="457200" cy="457200"/>
            </a:xfrm>
            <a:prstGeom prst="rect">
              <a:avLst/>
            </a:prstGeom>
            <a:solidFill>
              <a:srgbClr val="9F9D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9756576" y="1427046"/>
              <a:ext cx="457200" cy="457200"/>
            </a:xfrm>
            <a:prstGeom prst="rect">
              <a:avLst/>
            </a:prstGeom>
            <a:solidFill>
              <a:srgbClr val="BEBC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9756576" y="1884246"/>
              <a:ext cx="457200" cy="457200"/>
            </a:xfrm>
            <a:prstGeom prst="rect">
              <a:avLst/>
            </a:prstGeom>
            <a:solidFill>
              <a:srgbClr val="CDCC9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9756576" y="2343150"/>
              <a:ext cx="457200" cy="457200"/>
            </a:xfrm>
            <a:prstGeom prst="rect">
              <a:avLst/>
            </a:prstGeom>
            <a:solidFill>
              <a:srgbClr val="E7E6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145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Baskerville Old Face</vt:lpstr>
      <vt:lpstr>Calibri</vt:lpstr>
      <vt:lpstr>Wingdings</vt:lpstr>
      <vt:lpstr>Arial</vt:lpstr>
      <vt:lpstr>Arial Narrow</vt:lpstr>
      <vt:lpstr>Shadows Into Light</vt:lpstr>
      <vt:lpstr>Times New Roman</vt:lpstr>
      <vt:lpstr>Simple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modified xsi:type="dcterms:W3CDTF">2021-06-10T11:54:10Z</dcterms:modified>
</cp:coreProperties>
</file>